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"/>
  </p:notesMasterIdLst>
  <p:sldIdLst>
    <p:sldId id="278" r:id="rId2"/>
    <p:sldId id="280" r:id="rId3"/>
    <p:sldId id="279" r:id="rId4"/>
    <p:sldId id="281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1414"/>
    <a:srgbClr val="3B3838"/>
    <a:srgbClr val="00CC99"/>
    <a:srgbClr val="800A0A"/>
    <a:srgbClr val="3F3F3F"/>
    <a:srgbClr val="800000"/>
    <a:srgbClr val="1F4E79"/>
    <a:srgbClr val="00B082"/>
    <a:srgbClr val="333F50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49" autoAdjust="0"/>
  </p:normalViewPr>
  <p:slideViewPr>
    <p:cSldViewPr snapToGrid="0">
      <p:cViewPr varScale="1">
        <p:scale>
          <a:sx n="46" d="100"/>
          <a:sy n="46" d="100"/>
        </p:scale>
        <p:origin x="2310" y="5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501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E14B5-9292-447F-89D1-83E43C687E57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43000"/>
            <a:ext cx="2133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2"/>
            <a:ext cx="5486400" cy="360044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501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CBF4C-4E52-4B85-B2E8-8AD615E2A8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933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911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19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77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54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9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2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4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46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305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31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8F37D-07ED-49E2-95D3-FD532BA75C3B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D243D-3976-46C6-8E2C-FB7C811904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7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542AF-0A58-2267-23C7-F604472F0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1906B34-953B-0646-11C1-BAA9306C5B6A}"/>
              </a:ext>
            </a:extLst>
          </p:cNvPr>
          <p:cNvCxnSpPr>
            <a:cxnSpLocks/>
          </p:cNvCxnSpPr>
          <p:nvPr/>
        </p:nvCxnSpPr>
        <p:spPr>
          <a:xfrm flipH="1">
            <a:off x="6353329" y="1099790"/>
            <a:ext cx="13062" cy="320308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682D28DB-ED7B-C0E0-ACF1-8EBBEF6847EC}"/>
              </a:ext>
            </a:extLst>
          </p:cNvPr>
          <p:cNvCxnSpPr>
            <a:cxnSpLocks/>
          </p:cNvCxnSpPr>
          <p:nvPr/>
        </p:nvCxnSpPr>
        <p:spPr>
          <a:xfrm>
            <a:off x="358754" y="2412774"/>
            <a:ext cx="0" cy="151103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6F942CD6-3546-6745-F607-2D9ED18F4E6B}"/>
              </a:ext>
            </a:extLst>
          </p:cNvPr>
          <p:cNvGrpSpPr/>
          <p:nvPr/>
        </p:nvGrpSpPr>
        <p:grpSpPr>
          <a:xfrm>
            <a:off x="-94134" y="1420003"/>
            <a:ext cx="3415949" cy="3621338"/>
            <a:chOff x="3141767" y="3343148"/>
            <a:chExt cx="3415949" cy="3621338"/>
          </a:xfrm>
        </p:grpSpPr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82DD60F6-F4DD-F2B9-0116-223CE9529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80155" y="3343148"/>
              <a:ext cx="2877561" cy="3621338"/>
            </a:xfrm>
            <a:prstGeom prst="rect">
              <a:avLst/>
            </a:prstGeom>
          </p:spPr>
        </p:pic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8458BB67-5FC0-E03A-54D3-76B1DDA82816}"/>
                </a:ext>
              </a:extLst>
            </p:cNvPr>
            <p:cNvGrpSpPr/>
            <p:nvPr/>
          </p:nvGrpSpPr>
          <p:grpSpPr>
            <a:xfrm>
              <a:off x="3141767" y="3937805"/>
              <a:ext cx="3134748" cy="2877299"/>
              <a:chOff x="-192507" y="5725725"/>
              <a:chExt cx="3134748" cy="2877299"/>
            </a:xfrm>
          </p:grpSpPr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4509764E-828B-F3D8-E37A-2942DBAFDA6F}"/>
                  </a:ext>
                </a:extLst>
              </p:cNvPr>
              <p:cNvSpPr/>
              <p:nvPr/>
            </p:nvSpPr>
            <p:spPr>
              <a:xfrm>
                <a:off x="1290672" y="6200674"/>
                <a:ext cx="1090846" cy="1021433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B3838"/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 dirty="0"/>
              </a:p>
            </p:txBody>
          </p:sp>
          <p:sp>
            <p:nvSpPr>
              <p:cNvPr id="141" name="TextBox 141">
                <a:extLst>
                  <a:ext uri="{FF2B5EF4-FFF2-40B4-BE49-F238E27FC236}">
                    <a16:creationId xmlns:a16="http://schemas.microsoft.com/office/drawing/2014/main" id="{9B747330-519B-310C-B5FB-A7178A992F52}"/>
                  </a:ext>
                </a:extLst>
              </p:cNvPr>
              <p:cNvSpPr txBox="1"/>
              <p:nvPr/>
            </p:nvSpPr>
            <p:spPr>
              <a:xfrm>
                <a:off x="-192507" y="8214576"/>
                <a:ext cx="2194972" cy="388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bg1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کادر اجرایی یا مهمان</a:t>
                </a:r>
                <a:endParaRPr lang="en-US" sz="2200" dirty="0">
                  <a:solidFill>
                    <a:schemeClr val="bg1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F17165FA-119A-F107-501B-9A56E9787CFC}"/>
                  </a:ext>
                </a:extLst>
              </p:cNvPr>
              <p:cNvSpPr txBox="1"/>
              <p:nvPr/>
            </p:nvSpPr>
            <p:spPr>
              <a:xfrm>
                <a:off x="806878" y="7799858"/>
                <a:ext cx="198746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1600" dirty="0">
                    <a:solidFill>
                      <a:srgbClr val="800A0A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دانشگاه  تحصیلات تکمیلی  علوم پایه زنجان</a:t>
                </a:r>
                <a:endParaRPr lang="en-US" sz="1600" dirty="0">
                  <a:solidFill>
                    <a:srgbClr val="800A0A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43" name="TextBox 141">
                <a:extLst>
                  <a:ext uri="{FF2B5EF4-FFF2-40B4-BE49-F238E27FC236}">
                    <a16:creationId xmlns:a16="http://schemas.microsoft.com/office/drawing/2014/main" id="{660C86C0-7DC3-4441-C982-E4931A8BAABF}"/>
                  </a:ext>
                </a:extLst>
              </p:cNvPr>
              <p:cNvSpPr txBox="1"/>
              <p:nvPr/>
            </p:nvSpPr>
            <p:spPr>
              <a:xfrm>
                <a:off x="650130" y="7309436"/>
                <a:ext cx="2283266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1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نام و نام خانوادگی</a:t>
                </a:r>
                <a:endPara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44" name="TextBox 141">
                <a:extLst>
                  <a:ext uri="{FF2B5EF4-FFF2-40B4-BE49-F238E27FC236}">
                    <a16:creationId xmlns:a16="http://schemas.microsoft.com/office/drawing/2014/main" id="{E6998B98-B951-4B61-5CEC-7EC2EECAFC10}"/>
                  </a:ext>
                </a:extLst>
              </p:cNvPr>
              <p:cNvSpPr txBox="1"/>
              <p:nvPr/>
            </p:nvSpPr>
            <p:spPr>
              <a:xfrm>
                <a:off x="1423347" y="6533744"/>
                <a:ext cx="82549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عکس</a:t>
                </a:r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45" name="TextBox 141">
                <a:extLst>
                  <a:ext uri="{FF2B5EF4-FFF2-40B4-BE49-F238E27FC236}">
                    <a16:creationId xmlns:a16="http://schemas.microsoft.com/office/drawing/2014/main" id="{C5C463A5-0BF0-AD92-D7E4-E2E8C7821E2D}"/>
                  </a:ext>
                </a:extLst>
              </p:cNvPr>
              <p:cNvSpPr txBox="1"/>
              <p:nvPr/>
            </p:nvSpPr>
            <p:spPr>
              <a:xfrm>
                <a:off x="658975" y="5725725"/>
                <a:ext cx="2283266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300" dirty="0">
                    <a:solidFill>
                      <a:srgbClr val="931414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همایش ..........</a:t>
                </a:r>
              </a:p>
            </p:txBody>
          </p:sp>
        </p:grp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AE805ADD-106A-0021-AB2E-A0E17E83C377}"/>
              </a:ext>
            </a:extLst>
          </p:cNvPr>
          <p:cNvGrpSpPr/>
          <p:nvPr/>
        </p:nvGrpSpPr>
        <p:grpSpPr>
          <a:xfrm>
            <a:off x="3059613" y="1420003"/>
            <a:ext cx="3415949" cy="3621338"/>
            <a:chOff x="3141767" y="3343148"/>
            <a:chExt cx="3415949" cy="3621338"/>
          </a:xfrm>
        </p:grpSpPr>
        <p:pic>
          <p:nvPicPr>
            <p:cNvPr id="148" name="Picture 147">
              <a:extLst>
                <a:ext uri="{FF2B5EF4-FFF2-40B4-BE49-F238E27FC236}">
                  <a16:creationId xmlns:a16="http://schemas.microsoft.com/office/drawing/2014/main" id="{83244997-EB58-41E0-A98A-8D39C3F8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80155" y="3343148"/>
              <a:ext cx="2877561" cy="3621338"/>
            </a:xfrm>
            <a:prstGeom prst="rect">
              <a:avLst/>
            </a:prstGeom>
          </p:spPr>
        </p:pic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A9A22DA3-1509-1007-7321-928D75647DC9}"/>
                </a:ext>
              </a:extLst>
            </p:cNvPr>
            <p:cNvGrpSpPr/>
            <p:nvPr/>
          </p:nvGrpSpPr>
          <p:grpSpPr>
            <a:xfrm>
              <a:off x="3141767" y="3937805"/>
              <a:ext cx="3134748" cy="2877299"/>
              <a:chOff x="-192507" y="5725725"/>
              <a:chExt cx="3134748" cy="2877299"/>
            </a:xfrm>
          </p:grpSpPr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2CD11ADA-634C-8BC0-1D81-40E212199689}"/>
                  </a:ext>
                </a:extLst>
              </p:cNvPr>
              <p:cNvSpPr/>
              <p:nvPr/>
            </p:nvSpPr>
            <p:spPr>
              <a:xfrm>
                <a:off x="1290672" y="6200674"/>
                <a:ext cx="1090846" cy="1021433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B3838"/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 dirty="0"/>
              </a:p>
            </p:txBody>
          </p:sp>
          <p:sp>
            <p:nvSpPr>
              <p:cNvPr id="151" name="TextBox 141">
                <a:extLst>
                  <a:ext uri="{FF2B5EF4-FFF2-40B4-BE49-F238E27FC236}">
                    <a16:creationId xmlns:a16="http://schemas.microsoft.com/office/drawing/2014/main" id="{3B717B9E-399A-47E7-8B77-43B01B8561F2}"/>
                  </a:ext>
                </a:extLst>
              </p:cNvPr>
              <p:cNvSpPr txBox="1"/>
              <p:nvPr/>
            </p:nvSpPr>
            <p:spPr>
              <a:xfrm>
                <a:off x="-192507" y="8214576"/>
                <a:ext cx="2194972" cy="388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bg1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کادر اجرایی یا مهمان</a:t>
                </a:r>
                <a:endParaRPr lang="en-US" sz="2200" dirty="0">
                  <a:solidFill>
                    <a:schemeClr val="bg1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0F94C2DF-9B27-5D59-BFF8-AA9829827D01}"/>
                  </a:ext>
                </a:extLst>
              </p:cNvPr>
              <p:cNvSpPr txBox="1"/>
              <p:nvPr/>
            </p:nvSpPr>
            <p:spPr>
              <a:xfrm>
                <a:off x="806878" y="7799858"/>
                <a:ext cx="198746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1600" dirty="0">
                    <a:solidFill>
                      <a:srgbClr val="800A0A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دانشگاه  تحصیلات تکمیلی  علوم پایه زنجان</a:t>
                </a:r>
                <a:endParaRPr lang="en-US" sz="1600" dirty="0">
                  <a:solidFill>
                    <a:srgbClr val="800A0A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53" name="TextBox 141">
                <a:extLst>
                  <a:ext uri="{FF2B5EF4-FFF2-40B4-BE49-F238E27FC236}">
                    <a16:creationId xmlns:a16="http://schemas.microsoft.com/office/drawing/2014/main" id="{778FE964-FB61-4CE5-366A-FE0F6AADFF02}"/>
                  </a:ext>
                </a:extLst>
              </p:cNvPr>
              <p:cNvSpPr txBox="1"/>
              <p:nvPr/>
            </p:nvSpPr>
            <p:spPr>
              <a:xfrm>
                <a:off x="650130" y="7309436"/>
                <a:ext cx="2283266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1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نام و نام خانوادگی</a:t>
                </a:r>
                <a:endPara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54" name="TextBox 141">
                <a:extLst>
                  <a:ext uri="{FF2B5EF4-FFF2-40B4-BE49-F238E27FC236}">
                    <a16:creationId xmlns:a16="http://schemas.microsoft.com/office/drawing/2014/main" id="{34F7A7DA-F3EE-4577-236F-73776ABAB0BD}"/>
                  </a:ext>
                </a:extLst>
              </p:cNvPr>
              <p:cNvSpPr txBox="1"/>
              <p:nvPr/>
            </p:nvSpPr>
            <p:spPr>
              <a:xfrm>
                <a:off x="1423347" y="6533744"/>
                <a:ext cx="82549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عکس</a:t>
                </a:r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55" name="TextBox 141">
                <a:extLst>
                  <a:ext uri="{FF2B5EF4-FFF2-40B4-BE49-F238E27FC236}">
                    <a16:creationId xmlns:a16="http://schemas.microsoft.com/office/drawing/2014/main" id="{4EA0319C-DBBE-1461-6555-D7F53BEFEAF0}"/>
                  </a:ext>
                </a:extLst>
              </p:cNvPr>
              <p:cNvSpPr txBox="1"/>
              <p:nvPr/>
            </p:nvSpPr>
            <p:spPr>
              <a:xfrm>
                <a:off x="658975" y="5725725"/>
                <a:ext cx="2283266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300" dirty="0">
                    <a:solidFill>
                      <a:srgbClr val="931414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همایش ..........</a:t>
                </a:r>
              </a:p>
            </p:txBody>
          </p:sp>
        </p:grp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04DBBB3-67CE-2E9C-4E18-C4848F3ABE74}"/>
              </a:ext>
            </a:extLst>
          </p:cNvPr>
          <p:cNvGrpSpPr/>
          <p:nvPr/>
        </p:nvGrpSpPr>
        <p:grpSpPr>
          <a:xfrm>
            <a:off x="3064247" y="5429067"/>
            <a:ext cx="3415949" cy="3621338"/>
            <a:chOff x="3141767" y="3343148"/>
            <a:chExt cx="3415949" cy="3621338"/>
          </a:xfrm>
        </p:grpSpPr>
        <p:pic>
          <p:nvPicPr>
            <p:cNvPr id="157" name="Picture 156">
              <a:extLst>
                <a:ext uri="{FF2B5EF4-FFF2-40B4-BE49-F238E27FC236}">
                  <a16:creationId xmlns:a16="http://schemas.microsoft.com/office/drawing/2014/main" id="{52F619FC-3A3F-0A44-4C86-B93EEEEB1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80155" y="3343148"/>
              <a:ext cx="2877561" cy="3621338"/>
            </a:xfrm>
            <a:prstGeom prst="rect">
              <a:avLst/>
            </a:prstGeom>
          </p:spPr>
        </p:pic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22CAA96E-31E1-085A-00AE-985640D9F27B}"/>
                </a:ext>
              </a:extLst>
            </p:cNvPr>
            <p:cNvGrpSpPr/>
            <p:nvPr/>
          </p:nvGrpSpPr>
          <p:grpSpPr>
            <a:xfrm>
              <a:off x="3141767" y="3937805"/>
              <a:ext cx="3134748" cy="2877299"/>
              <a:chOff x="-192507" y="5725725"/>
              <a:chExt cx="3134748" cy="2877299"/>
            </a:xfrm>
          </p:grpSpPr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22229B0B-3DDE-6A4D-7EFD-16D234565E70}"/>
                  </a:ext>
                </a:extLst>
              </p:cNvPr>
              <p:cNvSpPr/>
              <p:nvPr/>
            </p:nvSpPr>
            <p:spPr>
              <a:xfrm>
                <a:off x="1290672" y="6200674"/>
                <a:ext cx="1090846" cy="1021433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B3838"/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 dirty="0"/>
              </a:p>
            </p:txBody>
          </p:sp>
          <p:sp>
            <p:nvSpPr>
              <p:cNvPr id="160" name="TextBox 141">
                <a:extLst>
                  <a:ext uri="{FF2B5EF4-FFF2-40B4-BE49-F238E27FC236}">
                    <a16:creationId xmlns:a16="http://schemas.microsoft.com/office/drawing/2014/main" id="{4746B8FE-4D8B-8B4F-0C0C-8C8BCEE78D24}"/>
                  </a:ext>
                </a:extLst>
              </p:cNvPr>
              <p:cNvSpPr txBox="1"/>
              <p:nvPr/>
            </p:nvSpPr>
            <p:spPr>
              <a:xfrm>
                <a:off x="-192507" y="8214576"/>
                <a:ext cx="2194972" cy="388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bg1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کادر اجرایی یا مهمان</a:t>
                </a:r>
                <a:endParaRPr lang="en-US" sz="2200" dirty="0">
                  <a:solidFill>
                    <a:schemeClr val="bg1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1BB08594-956B-97B8-AF13-6980CB8BEC1C}"/>
                  </a:ext>
                </a:extLst>
              </p:cNvPr>
              <p:cNvSpPr txBox="1"/>
              <p:nvPr/>
            </p:nvSpPr>
            <p:spPr>
              <a:xfrm>
                <a:off x="806878" y="7799858"/>
                <a:ext cx="198746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1600" dirty="0">
                    <a:solidFill>
                      <a:srgbClr val="800A0A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دانشگاه  تحصیلات تکمیلی  علوم پایه زنجان</a:t>
                </a:r>
                <a:endParaRPr lang="en-US" sz="1600" dirty="0">
                  <a:solidFill>
                    <a:srgbClr val="800A0A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62" name="TextBox 141">
                <a:extLst>
                  <a:ext uri="{FF2B5EF4-FFF2-40B4-BE49-F238E27FC236}">
                    <a16:creationId xmlns:a16="http://schemas.microsoft.com/office/drawing/2014/main" id="{9EE04AF4-DD41-D26D-468E-F0242750CE75}"/>
                  </a:ext>
                </a:extLst>
              </p:cNvPr>
              <p:cNvSpPr txBox="1"/>
              <p:nvPr/>
            </p:nvSpPr>
            <p:spPr>
              <a:xfrm>
                <a:off x="650130" y="7309436"/>
                <a:ext cx="2283266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1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نام و نام خانوادگی</a:t>
                </a:r>
                <a:endPara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63" name="TextBox 141">
                <a:extLst>
                  <a:ext uri="{FF2B5EF4-FFF2-40B4-BE49-F238E27FC236}">
                    <a16:creationId xmlns:a16="http://schemas.microsoft.com/office/drawing/2014/main" id="{67FAA5A2-5DCE-ABFB-4219-4D585230DEFA}"/>
                  </a:ext>
                </a:extLst>
              </p:cNvPr>
              <p:cNvSpPr txBox="1"/>
              <p:nvPr/>
            </p:nvSpPr>
            <p:spPr>
              <a:xfrm>
                <a:off x="1423347" y="6533744"/>
                <a:ext cx="82549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عکس</a:t>
                </a:r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64" name="TextBox 141">
                <a:extLst>
                  <a:ext uri="{FF2B5EF4-FFF2-40B4-BE49-F238E27FC236}">
                    <a16:creationId xmlns:a16="http://schemas.microsoft.com/office/drawing/2014/main" id="{11F0E961-ACA3-E290-CA28-844C23F7AE4F}"/>
                  </a:ext>
                </a:extLst>
              </p:cNvPr>
              <p:cNvSpPr txBox="1"/>
              <p:nvPr/>
            </p:nvSpPr>
            <p:spPr>
              <a:xfrm>
                <a:off x="658975" y="5725725"/>
                <a:ext cx="2283266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300" dirty="0">
                    <a:solidFill>
                      <a:srgbClr val="931414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همایش ..........</a:t>
                </a:r>
                <a:endParaRPr lang="en-US" sz="2300" dirty="0">
                  <a:solidFill>
                    <a:srgbClr val="931414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</p:grp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58155B66-C19C-6884-84CE-8495DF8B9481}"/>
              </a:ext>
            </a:extLst>
          </p:cNvPr>
          <p:cNvGrpSpPr/>
          <p:nvPr/>
        </p:nvGrpSpPr>
        <p:grpSpPr>
          <a:xfrm>
            <a:off x="-93835" y="5429067"/>
            <a:ext cx="3415949" cy="3621338"/>
            <a:chOff x="3141767" y="3343148"/>
            <a:chExt cx="3415949" cy="3621338"/>
          </a:xfrm>
        </p:grpSpPr>
        <p:pic>
          <p:nvPicPr>
            <p:cNvPr id="166" name="Picture 165">
              <a:extLst>
                <a:ext uri="{FF2B5EF4-FFF2-40B4-BE49-F238E27FC236}">
                  <a16:creationId xmlns:a16="http://schemas.microsoft.com/office/drawing/2014/main" id="{069CFD0C-B64D-C148-7668-E2BD8ABB3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80155" y="3343148"/>
              <a:ext cx="2877561" cy="3621338"/>
            </a:xfrm>
            <a:prstGeom prst="rect">
              <a:avLst/>
            </a:prstGeom>
          </p:spPr>
        </p:pic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950456FA-00E0-9D7B-2A68-475405C56CB5}"/>
                </a:ext>
              </a:extLst>
            </p:cNvPr>
            <p:cNvGrpSpPr/>
            <p:nvPr/>
          </p:nvGrpSpPr>
          <p:grpSpPr>
            <a:xfrm>
              <a:off x="3141767" y="3937805"/>
              <a:ext cx="3134748" cy="2877299"/>
              <a:chOff x="-192507" y="5725725"/>
              <a:chExt cx="3134748" cy="2877299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5E9B250D-ADDE-8115-9F0D-5816D85BE579}"/>
                  </a:ext>
                </a:extLst>
              </p:cNvPr>
              <p:cNvSpPr/>
              <p:nvPr/>
            </p:nvSpPr>
            <p:spPr>
              <a:xfrm>
                <a:off x="1290672" y="6200674"/>
                <a:ext cx="1090846" cy="1021433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3B3838"/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 dirty="0"/>
              </a:p>
            </p:txBody>
          </p:sp>
          <p:sp>
            <p:nvSpPr>
              <p:cNvPr id="169" name="TextBox 141">
                <a:extLst>
                  <a:ext uri="{FF2B5EF4-FFF2-40B4-BE49-F238E27FC236}">
                    <a16:creationId xmlns:a16="http://schemas.microsoft.com/office/drawing/2014/main" id="{B05CE764-D987-9675-7922-61B85762BC05}"/>
                  </a:ext>
                </a:extLst>
              </p:cNvPr>
              <p:cNvSpPr txBox="1"/>
              <p:nvPr/>
            </p:nvSpPr>
            <p:spPr>
              <a:xfrm>
                <a:off x="-192507" y="8214576"/>
                <a:ext cx="2194972" cy="388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bg1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کادر اجرایی یا مهمان</a:t>
                </a:r>
                <a:endParaRPr lang="en-US" sz="2200" dirty="0">
                  <a:solidFill>
                    <a:schemeClr val="bg1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B621DEAE-9DB2-0716-E480-AE4ABFBF87AD}"/>
                  </a:ext>
                </a:extLst>
              </p:cNvPr>
              <p:cNvSpPr txBox="1"/>
              <p:nvPr/>
            </p:nvSpPr>
            <p:spPr>
              <a:xfrm>
                <a:off x="806878" y="7799858"/>
                <a:ext cx="198746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1600" dirty="0">
                    <a:solidFill>
                      <a:srgbClr val="800A0A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دانشگاه  تحصیلات تکمیلی  علوم پایه زنجان</a:t>
                </a:r>
                <a:endParaRPr lang="en-US" sz="1600" dirty="0">
                  <a:solidFill>
                    <a:srgbClr val="800A0A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71" name="TextBox 141">
                <a:extLst>
                  <a:ext uri="{FF2B5EF4-FFF2-40B4-BE49-F238E27FC236}">
                    <a16:creationId xmlns:a16="http://schemas.microsoft.com/office/drawing/2014/main" id="{9A030FF7-770B-8D7B-5F28-6A5779F56E99}"/>
                  </a:ext>
                </a:extLst>
              </p:cNvPr>
              <p:cNvSpPr txBox="1"/>
              <p:nvPr/>
            </p:nvSpPr>
            <p:spPr>
              <a:xfrm>
                <a:off x="650130" y="7309436"/>
                <a:ext cx="2283266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1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نام و نام خانوادگی</a:t>
                </a:r>
                <a:endParaRPr lang="en-US" sz="21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72" name="TextBox 141">
                <a:extLst>
                  <a:ext uri="{FF2B5EF4-FFF2-40B4-BE49-F238E27FC236}">
                    <a16:creationId xmlns:a16="http://schemas.microsoft.com/office/drawing/2014/main" id="{A7AC99A7-D8DB-00DC-DEF2-CA552BE175C6}"/>
                  </a:ext>
                </a:extLst>
              </p:cNvPr>
              <p:cNvSpPr txBox="1"/>
              <p:nvPr/>
            </p:nvSpPr>
            <p:spPr>
              <a:xfrm>
                <a:off x="1423347" y="6533744"/>
                <a:ext cx="82549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عکس</a:t>
                </a:r>
                <a:endParaRPr 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173" name="TextBox 141">
                <a:extLst>
                  <a:ext uri="{FF2B5EF4-FFF2-40B4-BE49-F238E27FC236}">
                    <a16:creationId xmlns:a16="http://schemas.microsoft.com/office/drawing/2014/main" id="{6C4C5882-0FBA-0343-1F59-ED80E1CA6564}"/>
                  </a:ext>
                </a:extLst>
              </p:cNvPr>
              <p:cNvSpPr txBox="1"/>
              <p:nvPr/>
            </p:nvSpPr>
            <p:spPr>
              <a:xfrm>
                <a:off x="658975" y="5725725"/>
                <a:ext cx="2283266" cy="4462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300" dirty="0">
                    <a:solidFill>
                      <a:srgbClr val="931414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همایش ..........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E37310C-5F9B-2BA7-8A55-595A1CFE6C4F}"/>
              </a:ext>
            </a:extLst>
          </p:cNvPr>
          <p:cNvSpPr txBox="1"/>
          <p:nvPr/>
        </p:nvSpPr>
        <p:spPr>
          <a:xfrm>
            <a:off x="1890136" y="556144"/>
            <a:ext cx="29914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dirty="0">
                <a:cs typeface="B Nazanin" panose="00000400000000000000" pitchFamily="2" charset="-78"/>
              </a:rPr>
              <a:t>آیدی کارت همرا با عکس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1EEC2AE-AC31-C4A6-DE75-8E10EC7DC6F1}"/>
              </a:ext>
            </a:extLst>
          </p:cNvPr>
          <p:cNvGrpSpPr/>
          <p:nvPr/>
        </p:nvGrpSpPr>
        <p:grpSpPr>
          <a:xfrm>
            <a:off x="-57614" y="229389"/>
            <a:ext cx="962865" cy="590922"/>
            <a:chOff x="-57614" y="229389"/>
            <a:chExt cx="962865" cy="59092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096B35A-9896-3C8D-8CC8-CF876BACA052}"/>
                </a:ext>
              </a:extLst>
            </p:cNvPr>
            <p:cNvSpPr/>
            <p:nvPr/>
          </p:nvSpPr>
          <p:spPr>
            <a:xfrm>
              <a:off x="173911" y="229389"/>
              <a:ext cx="540685" cy="590922"/>
            </a:xfrm>
            <a:prstGeom prst="ellipse">
              <a:avLst/>
            </a:prstGeom>
            <a:solidFill>
              <a:srgbClr val="931414"/>
            </a:solidFill>
            <a:ln>
              <a:solidFill>
                <a:srgbClr val="93141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D23A189-54AA-C3F2-6941-582631C0CB31}"/>
                </a:ext>
              </a:extLst>
            </p:cNvPr>
            <p:cNvSpPr txBox="1"/>
            <p:nvPr/>
          </p:nvSpPr>
          <p:spPr>
            <a:xfrm>
              <a:off x="-57614" y="320073"/>
              <a:ext cx="96286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20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رو</a:t>
              </a:r>
              <a:endParaRPr lang="fa-IR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1328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F6800-F379-AC82-3CB0-097D2B9E4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4E79641-3240-92EF-3F6A-85A131327D6C}"/>
              </a:ext>
            </a:extLst>
          </p:cNvPr>
          <p:cNvGrpSpPr/>
          <p:nvPr/>
        </p:nvGrpSpPr>
        <p:grpSpPr>
          <a:xfrm>
            <a:off x="455012" y="1411061"/>
            <a:ext cx="6022718" cy="7648991"/>
            <a:chOff x="455012" y="1411061"/>
            <a:chExt cx="6022718" cy="764899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5A1286B-0323-7C27-3366-13ED2AB16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012" y="1411896"/>
              <a:ext cx="2864499" cy="362944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90F432A-9B36-068A-31D1-2A40191BB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3231" y="1411061"/>
              <a:ext cx="2864499" cy="362944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FB0ACBD-E5AF-4D21-5876-ED2C2BBBA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848" y="5429067"/>
              <a:ext cx="2864499" cy="362944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3387A95-50E1-ECD7-DC8F-7260BD236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2068" y="5430607"/>
              <a:ext cx="2864499" cy="362944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872AAFB-1633-1732-EA23-60166376CA78}"/>
              </a:ext>
            </a:extLst>
          </p:cNvPr>
          <p:cNvGrpSpPr/>
          <p:nvPr/>
        </p:nvGrpSpPr>
        <p:grpSpPr>
          <a:xfrm>
            <a:off x="-57614" y="229389"/>
            <a:ext cx="962865" cy="590922"/>
            <a:chOff x="-57614" y="229389"/>
            <a:chExt cx="962865" cy="59092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D0C59B5A-9CCB-324C-6B60-6E5EB554B119}"/>
                </a:ext>
              </a:extLst>
            </p:cNvPr>
            <p:cNvSpPr/>
            <p:nvPr/>
          </p:nvSpPr>
          <p:spPr>
            <a:xfrm>
              <a:off x="173911" y="229389"/>
              <a:ext cx="540685" cy="590922"/>
            </a:xfrm>
            <a:prstGeom prst="ellipse">
              <a:avLst/>
            </a:prstGeom>
            <a:solidFill>
              <a:srgbClr val="931414"/>
            </a:solidFill>
            <a:ln>
              <a:solidFill>
                <a:srgbClr val="93141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7DC4DD6-1219-EFF5-B8C3-C4CD47109C85}"/>
                </a:ext>
              </a:extLst>
            </p:cNvPr>
            <p:cNvSpPr txBox="1"/>
            <p:nvPr/>
          </p:nvSpPr>
          <p:spPr>
            <a:xfrm>
              <a:off x="-57614" y="320073"/>
              <a:ext cx="96286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پشت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5020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D5C80-30F6-D05D-76C5-AB9EBBF8B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73A44BE-DD9B-4348-5ABE-2B7C991768A8}"/>
              </a:ext>
            </a:extLst>
          </p:cNvPr>
          <p:cNvCxnSpPr>
            <a:cxnSpLocks/>
          </p:cNvCxnSpPr>
          <p:nvPr/>
        </p:nvCxnSpPr>
        <p:spPr>
          <a:xfrm>
            <a:off x="239320" y="7218560"/>
            <a:ext cx="0" cy="151103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C1F6387-897C-535A-3069-E0C436FF54B6}"/>
              </a:ext>
            </a:extLst>
          </p:cNvPr>
          <p:cNvCxnSpPr>
            <a:cxnSpLocks/>
          </p:cNvCxnSpPr>
          <p:nvPr/>
        </p:nvCxnSpPr>
        <p:spPr>
          <a:xfrm flipH="1">
            <a:off x="2967641" y="5904052"/>
            <a:ext cx="13062" cy="320308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31B7EEE-AB6B-B9D0-BF49-933E6E7B01F5}"/>
              </a:ext>
            </a:extLst>
          </p:cNvPr>
          <p:cNvCxnSpPr>
            <a:cxnSpLocks/>
          </p:cNvCxnSpPr>
          <p:nvPr/>
        </p:nvCxnSpPr>
        <p:spPr>
          <a:xfrm flipH="1">
            <a:off x="6229504" y="1718915"/>
            <a:ext cx="13062" cy="320308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DA4FD3FC-14DA-3B67-CE5C-876464C844AE}"/>
              </a:ext>
            </a:extLst>
          </p:cNvPr>
          <p:cNvCxnSpPr>
            <a:cxnSpLocks/>
          </p:cNvCxnSpPr>
          <p:nvPr/>
        </p:nvCxnSpPr>
        <p:spPr>
          <a:xfrm>
            <a:off x="234929" y="3031899"/>
            <a:ext cx="0" cy="151103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A68DE28-E1EB-EB5E-8FC3-95DB4E125810}"/>
              </a:ext>
            </a:extLst>
          </p:cNvPr>
          <p:cNvGrpSpPr/>
          <p:nvPr/>
        </p:nvGrpSpPr>
        <p:grpSpPr>
          <a:xfrm>
            <a:off x="-237920" y="817312"/>
            <a:ext cx="3451868" cy="3621338"/>
            <a:chOff x="3047378" y="264862"/>
            <a:chExt cx="3451868" cy="3621338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1AAA711-10B0-A854-F46E-F66BA6DA7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21685" y="264862"/>
              <a:ext cx="2877561" cy="3621338"/>
            </a:xfrm>
            <a:prstGeom prst="rect">
              <a:avLst/>
            </a:prstGeom>
          </p:spPr>
        </p:pic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0110C6F-5B0D-5DB1-2BB4-2E521AB3095D}"/>
                </a:ext>
              </a:extLst>
            </p:cNvPr>
            <p:cNvGrpSpPr/>
            <p:nvPr/>
          </p:nvGrpSpPr>
          <p:grpSpPr>
            <a:xfrm>
              <a:off x="3047378" y="936279"/>
              <a:ext cx="3086857" cy="2692704"/>
              <a:chOff x="-205251" y="1669704"/>
              <a:chExt cx="3086857" cy="2692704"/>
            </a:xfrm>
          </p:grpSpPr>
          <p:sp>
            <p:nvSpPr>
              <p:cNvPr id="39" name="TextBox 141">
                <a:extLst>
                  <a:ext uri="{FF2B5EF4-FFF2-40B4-BE49-F238E27FC236}">
                    <a16:creationId xmlns:a16="http://schemas.microsoft.com/office/drawing/2014/main" id="{E9AE88B8-3C84-8717-78D3-ACC01CCD97B6}"/>
                  </a:ext>
                </a:extLst>
              </p:cNvPr>
              <p:cNvSpPr txBox="1"/>
              <p:nvPr/>
            </p:nvSpPr>
            <p:spPr>
              <a:xfrm>
                <a:off x="598340" y="1669704"/>
                <a:ext cx="228326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400" dirty="0">
                    <a:solidFill>
                      <a:srgbClr val="931414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همایش .....</a:t>
                </a:r>
                <a:endParaRPr lang="en-US" sz="2400" dirty="0">
                  <a:solidFill>
                    <a:srgbClr val="931414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40" name="TextBox 141">
                <a:extLst>
                  <a:ext uri="{FF2B5EF4-FFF2-40B4-BE49-F238E27FC236}">
                    <a16:creationId xmlns:a16="http://schemas.microsoft.com/office/drawing/2014/main" id="{1580E037-B5F3-FD21-EB4B-7EE231F9CA55}"/>
                  </a:ext>
                </a:extLst>
              </p:cNvPr>
              <p:cNvSpPr txBox="1"/>
              <p:nvPr/>
            </p:nvSpPr>
            <p:spPr>
              <a:xfrm>
                <a:off x="710138" y="2890901"/>
                <a:ext cx="198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dirty="0">
                    <a:solidFill>
                      <a:srgbClr val="800A0A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دانشگاه  تحصیلات تکمیلی  علوم پایه زنجان</a:t>
                </a:r>
                <a:endParaRPr lang="en-US" dirty="0">
                  <a:solidFill>
                    <a:srgbClr val="800A0A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41" name="TextBox 141">
                <a:extLst>
                  <a:ext uri="{FF2B5EF4-FFF2-40B4-BE49-F238E27FC236}">
                    <a16:creationId xmlns:a16="http://schemas.microsoft.com/office/drawing/2014/main" id="{B783FFB3-639E-9973-9B4A-BB68029D9D42}"/>
                  </a:ext>
                </a:extLst>
              </p:cNvPr>
              <p:cNvSpPr txBox="1"/>
              <p:nvPr/>
            </p:nvSpPr>
            <p:spPr>
              <a:xfrm>
                <a:off x="583454" y="2270680"/>
                <a:ext cx="2283266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نام و نام خانوادگی</a:t>
                </a:r>
                <a:endParaRPr lang="en-US" sz="2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42" name="TextBox 141">
                <a:extLst>
                  <a:ext uri="{FF2B5EF4-FFF2-40B4-BE49-F238E27FC236}">
                    <a16:creationId xmlns:a16="http://schemas.microsoft.com/office/drawing/2014/main" id="{320322C2-5A02-295D-6EAA-865E2ECD49BB}"/>
                  </a:ext>
                </a:extLst>
              </p:cNvPr>
              <p:cNvSpPr txBox="1"/>
              <p:nvPr/>
            </p:nvSpPr>
            <p:spPr>
              <a:xfrm>
                <a:off x="-205251" y="3973960"/>
                <a:ext cx="2194972" cy="388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bg1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کادر اجرایی یا مهمان</a:t>
                </a:r>
                <a:endParaRPr lang="en-US" sz="2200" dirty="0">
                  <a:solidFill>
                    <a:schemeClr val="bg1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C5277C9-EF66-1540-FB4C-C16700A655DA}"/>
              </a:ext>
            </a:extLst>
          </p:cNvPr>
          <p:cNvGrpSpPr/>
          <p:nvPr/>
        </p:nvGrpSpPr>
        <p:grpSpPr>
          <a:xfrm>
            <a:off x="3075953" y="817312"/>
            <a:ext cx="3451868" cy="3621338"/>
            <a:chOff x="3047378" y="264862"/>
            <a:chExt cx="3451868" cy="3621338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628E1AD4-B022-EC91-118E-CFCE530D6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21685" y="264862"/>
              <a:ext cx="2877561" cy="3621338"/>
            </a:xfrm>
            <a:prstGeom prst="rect">
              <a:avLst/>
            </a:prstGeom>
          </p:spPr>
        </p:pic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55BFE97-28A8-8DA1-4645-1A224F54586D}"/>
                </a:ext>
              </a:extLst>
            </p:cNvPr>
            <p:cNvGrpSpPr/>
            <p:nvPr/>
          </p:nvGrpSpPr>
          <p:grpSpPr>
            <a:xfrm>
              <a:off x="3047378" y="936279"/>
              <a:ext cx="3086857" cy="2692704"/>
              <a:chOff x="-205251" y="1669704"/>
              <a:chExt cx="3086857" cy="2692704"/>
            </a:xfrm>
          </p:grpSpPr>
          <p:sp>
            <p:nvSpPr>
              <p:cNvPr id="55" name="TextBox 141">
                <a:extLst>
                  <a:ext uri="{FF2B5EF4-FFF2-40B4-BE49-F238E27FC236}">
                    <a16:creationId xmlns:a16="http://schemas.microsoft.com/office/drawing/2014/main" id="{1A7BD257-9B4D-5AF2-54E7-CEC75059C1F5}"/>
                  </a:ext>
                </a:extLst>
              </p:cNvPr>
              <p:cNvSpPr txBox="1"/>
              <p:nvPr/>
            </p:nvSpPr>
            <p:spPr>
              <a:xfrm>
                <a:off x="598340" y="1669704"/>
                <a:ext cx="228326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400" dirty="0">
                    <a:solidFill>
                      <a:srgbClr val="931414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همایش .....</a:t>
                </a:r>
                <a:endParaRPr lang="en-US" sz="2400" dirty="0">
                  <a:solidFill>
                    <a:srgbClr val="931414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57" name="TextBox 141">
                <a:extLst>
                  <a:ext uri="{FF2B5EF4-FFF2-40B4-BE49-F238E27FC236}">
                    <a16:creationId xmlns:a16="http://schemas.microsoft.com/office/drawing/2014/main" id="{5905526A-35CF-8EC9-2E61-275B4852045A}"/>
                  </a:ext>
                </a:extLst>
              </p:cNvPr>
              <p:cNvSpPr txBox="1"/>
              <p:nvPr/>
            </p:nvSpPr>
            <p:spPr>
              <a:xfrm>
                <a:off x="710138" y="2890901"/>
                <a:ext cx="198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dirty="0">
                    <a:solidFill>
                      <a:srgbClr val="800A0A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دانشگاه  تحصیلات تکمیلی  علوم پایه زنجان</a:t>
                </a:r>
                <a:endParaRPr lang="en-US" dirty="0">
                  <a:solidFill>
                    <a:srgbClr val="800A0A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60" name="TextBox 141">
                <a:extLst>
                  <a:ext uri="{FF2B5EF4-FFF2-40B4-BE49-F238E27FC236}">
                    <a16:creationId xmlns:a16="http://schemas.microsoft.com/office/drawing/2014/main" id="{3A53E147-32CB-7689-F58D-D697E0CF9E5D}"/>
                  </a:ext>
                </a:extLst>
              </p:cNvPr>
              <p:cNvSpPr txBox="1"/>
              <p:nvPr/>
            </p:nvSpPr>
            <p:spPr>
              <a:xfrm>
                <a:off x="583454" y="2270680"/>
                <a:ext cx="2283266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نام و نام خانوادگی</a:t>
                </a:r>
                <a:endParaRPr lang="en-US" sz="2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63" name="TextBox 141">
                <a:extLst>
                  <a:ext uri="{FF2B5EF4-FFF2-40B4-BE49-F238E27FC236}">
                    <a16:creationId xmlns:a16="http://schemas.microsoft.com/office/drawing/2014/main" id="{F5EC03BA-A4BD-6B71-430C-C9F9A40B2DB7}"/>
                  </a:ext>
                </a:extLst>
              </p:cNvPr>
              <p:cNvSpPr txBox="1"/>
              <p:nvPr/>
            </p:nvSpPr>
            <p:spPr>
              <a:xfrm>
                <a:off x="-205251" y="3973960"/>
                <a:ext cx="2194972" cy="388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bg1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کادر اجرایی یا مهمان</a:t>
                </a:r>
                <a:endParaRPr lang="en-US" sz="2200" dirty="0">
                  <a:solidFill>
                    <a:schemeClr val="bg1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FBAF746-A50B-011A-73F9-08085BF42342}"/>
              </a:ext>
            </a:extLst>
          </p:cNvPr>
          <p:cNvGrpSpPr/>
          <p:nvPr/>
        </p:nvGrpSpPr>
        <p:grpSpPr>
          <a:xfrm>
            <a:off x="-252947" y="4836172"/>
            <a:ext cx="3451868" cy="3621338"/>
            <a:chOff x="3047378" y="264862"/>
            <a:chExt cx="3451868" cy="3621338"/>
          </a:xfrm>
        </p:grpSpPr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7FE5D151-14FD-59AE-0443-0D9AB8AFD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21685" y="264862"/>
              <a:ext cx="2877561" cy="3621338"/>
            </a:xfrm>
            <a:prstGeom prst="rect">
              <a:avLst/>
            </a:prstGeom>
          </p:spPr>
        </p:pic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06F3B542-3D36-CFBA-4F67-BD34792ED6D3}"/>
                </a:ext>
              </a:extLst>
            </p:cNvPr>
            <p:cNvGrpSpPr/>
            <p:nvPr/>
          </p:nvGrpSpPr>
          <p:grpSpPr>
            <a:xfrm>
              <a:off x="3047378" y="936279"/>
              <a:ext cx="3086857" cy="2692704"/>
              <a:chOff x="-205251" y="1669704"/>
              <a:chExt cx="3086857" cy="2692704"/>
            </a:xfrm>
          </p:grpSpPr>
          <p:sp>
            <p:nvSpPr>
              <p:cNvPr id="69" name="TextBox 141">
                <a:extLst>
                  <a:ext uri="{FF2B5EF4-FFF2-40B4-BE49-F238E27FC236}">
                    <a16:creationId xmlns:a16="http://schemas.microsoft.com/office/drawing/2014/main" id="{A7A203C2-380F-25B6-F9A0-32A6090CD92E}"/>
                  </a:ext>
                </a:extLst>
              </p:cNvPr>
              <p:cNvSpPr txBox="1"/>
              <p:nvPr/>
            </p:nvSpPr>
            <p:spPr>
              <a:xfrm>
                <a:off x="598340" y="1669704"/>
                <a:ext cx="228326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400" dirty="0">
                    <a:solidFill>
                      <a:srgbClr val="931414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همایش .....</a:t>
                </a:r>
                <a:endParaRPr lang="en-US" sz="2400" dirty="0">
                  <a:solidFill>
                    <a:srgbClr val="931414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70" name="TextBox 141">
                <a:extLst>
                  <a:ext uri="{FF2B5EF4-FFF2-40B4-BE49-F238E27FC236}">
                    <a16:creationId xmlns:a16="http://schemas.microsoft.com/office/drawing/2014/main" id="{9BAAD133-B53C-8021-97F6-31F7D8BA7AA4}"/>
                  </a:ext>
                </a:extLst>
              </p:cNvPr>
              <p:cNvSpPr txBox="1"/>
              <p:nvPr/>
            </p:nvSpPr>
            <p:spPr>
              <a:xfrm>
                <a:off x="710138" y="2890901"/>
                <a:ext cx="198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dirty="0">
                    <a:solidFill>
                      <a:srgbClr val="800A0A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دانشگاه  تحصیلات تکمیلی  علوم پایه زنجان</a:t>
                </a:r>
                <a:endParaRPr lang="en-US" dirty="0">
                  <a:solidFill>
                    <a:srgbClr val="800A0A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71" name="TextBox 141">
                <a:extLst>
                  <a:ext uri="{FF2B5EF4-FFF2-40B4-BE49-F238E27FC236}">
                    <a16:creationId xmlns:a16="http://schemas.microsoft.com/office/drawing/2014/main" id="{001E67F6-A4FF-2E55-BCDF-9BED6D86031C}"/>
                  </a:ext>
                </a:extLst>
              </p:cNvPr>
              <p:cNvSpPr txBox="1"/>
              <p:nvPr/>
            </p:nvSpPr>
            <p:spPr>
              <a:xfrm>
                <a:off x="583454" y="2270680"/>
                <a:ext cx="2283266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نام و نام خانوادگی</a:t>
                </a:r>
                <a:endParaRPr lang="en-US" sz="2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72" name="TextBox 141">
                <a:extLst>
                  <a:ext uri="{FF2B5EF4-FFF2-40B4-BE49-F238E27FC236}">
                    <a16:creationId xmlns:a16="http://schemas.microsoft.com/office/drawing/2014/main" id="{AB1E6481-FB5C-0C69-A7B0-D54D334CEB33}"/>
                  </a:ext>
                </a:extLst>
              </p:cNvPr>
              <p:cNvSpPr txBox="1"/>
              <p:nvPr/>
            </p:nvSpPr>
            <p:spPr>
              <a:xfrm>
                <a:off x="-205251" y="3973960"/>
                <a:ext cx="2194972" cy="388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bg1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کادر اجرایی یا مهمان</a:t>
                </a:r>
                <a:endParaRPr lang="en-US" sz="2200" dirty="0">
                  <a:solidFill>
                    <a:schemeClr val="bg1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CCA51B5-566F-E47A-A9C4-172FE02D8BBF}"/>
              </a:ext>
            </a:extLst>
          </p:cNvPr>
          <p:cNvGrpSpPr/>
          <p:nvPr/>
        </p:nvGrpSpPr>
        <p:grpSpPr>
          <a:xfrm>
            <a:off x="3075953" y="4837782"/>
            <a:ext cx="3451868" cy="3621338"/>
            <a:chOff x="3047378" y="264862"/>
            <a:chExt cx="3451868" cy="3621338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31429E1B-FEAC-6A00-FEB4-0E96D18EA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21685" y="264862"/>
              <a:ext cx="2877561" cy="3621338"/>
            </a:xfrm>
            <a:prstGeom prst="rect">
              <a:avLst/>
            </a:prstGeom>
          </p:spPr>
        </p:pic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00E53168-6F73-6BB2-857F-C3AC09038D1B}"/>
                </a:ext>
              </a:extLst>
            </p:cNvPr>
            <p:cNvGrpSpPr/>
            <p:nvPr/>
          </p:nvGrpSpPr>
          <p:grpSpPr>
            <a:xfrm>
              <a:off x="3047378" y="936279"/>
              <a:ext cx="3086857" cy="2692704"/>
              <a:chOff x="-205251" y="1669704"/>
              <a:chExt cx="3086857" cy="2692704"/>
            </a:xfrm>
          </p:grpSpPr>
          <p:sp>
            <p:nvSpPr>
              <p:cNvPr id="77" name="TextBox 141">
                <a:extLst>
                  <a:ext uri="{FF2B5EF4-FFF2-40B4-BE49-F238E27FC236}">
                    <a16:creationId xmlns:a16="http://schemas.microsoft.com/office/drawing/2014/main" id="{C71AC7BC-BBAF-3578-2F65-9EBC4667022D}"/>
                  </a:ext>
                </a:extLst>
              </p:cNvPr>
              <p:cNvSpPr txBox="1"/>
              <p:nvPr/>
            </p:nvSpPr>
            <p:spPr>
              <a:xfrm>
                <a:off x="598340" y="1669704"/>
                <a:ext cx="228326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400" dirty="0">
                    <a:solidFill>
                      <a:srgbClr val="931414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همایش .....</a:t>
                </a:r>
                <a:endParaRPr lang="en-US" sz="2400" dirty="0">
                  <a:solidFill>
                    <a:srgbClr val="931414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78" name="TextBox 141">
                <a:extLst>
                  <a:ext uri="{FF2B5EF4-FFF2-40B4-BE49-F238E27FC236}">
                    <a16:creationId xmlns:a16="http://schemas.microsoft.com/office/drawing/2014/main" id="{BD1268FF-9D69-02A3-060C-5735849EB192}"/>
                  </a:ext>
                </a:extLst>
              </p:cNvPr>
              <p:cNvSpPr txBox="1"/>
              <p:nvPr/>
            </p:nvSpPr>
            <p:spPr>
              <a:xfrm>
                <a:off x="710138" y="2890901"/>
                <a:ext cx="198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dirty="0">
                    <a:solidFill>
                      <a:srgbClr val="800A0A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دانشگاه  تحصیلات تکمیلی  علوم پایه زنجان</a:t>
                </a:r>
                <a:endParaRPr lang="en-US" dirty="0">
                  <a:solidFill>
                    <a:srgbClr val="800A0A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79" name="TextBox 141">
                <a:extLst>
                  <a:ext uri="{FF2B5EF4-FFF2-40B4-BE49-F238E27FC236}">
                    <a16:creationId xmlns:a16="http://schemas.microsoft.com/office/drawing/2014/main" id="{CB9BC679-3020-5349-AC5E-AFCE011C39A0}"/>
                  </a:ext>
                </a:extLst>
              </p:cNvPr>
              <p:cNvSpPr txBox="1"/>
              <p:nvPr/>
            </p:nvSpPr>
            <p:spPr>
              <a:xfrm>
                <a:off x="583454" y="2270680"/>
                <a:ext cx="2283266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نام و نام خانوادگی</a:t>
                </a:r>
                <a:endParaRPr lang="en-US" sz="2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  <p:sp>
            <p:nvSpPr>
              <p:cNvPr id="80" name="TextBox 141">
                <a:extLst>
                  <a:ext uri="{FF2B5EF4-FFF2-40B4-BE49-F238E27FC236}">
                    <a16:creationId xmlns:a16="http://schemas.microsoft.com/office/drawing/2014/main" id="{2933762F-40BC-7908-75BE-CAD29A828B46}"/>
                  </a:ext>
                </a:extLst>
              </p:cNvPr>
              <p:cNvSpPr txBox="1"/>
              <p:nvPr/>
            </p:nvSpPr>
            <p:spPr>
              <a:xfrm>
                <a:off x="-205251" y="3973960"/>
                <a:ext cx="2194972" cy="388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fa-IR" sz="2200" dirty="0">
                    <a:solidFill>
                      <a:schemeClr val="bg1"/>
                    </a:solidFill>
                    <a:latin typeface="IranNastaliq" panose="02020505000000020003" pitchFamily="18" charset="0"/>
                    <a:cs typeface="IranNastaliq" panose="02020505000000020003" pitchFamily="18" charset="0"/>
                  </a:rPr>
                  <a:t>کادر اجرایی یا مهمان</a:t>
                </a:r>
                <a:endParaRPr lang="en-US" sz="2200" dirty="0">
                  <a:solidFill>
                    <a:schemeClr val="bg1"/>
                  </a:solidFill>
                  <a:latin typeface="IranNastaliq" panose="02020505000000020003" pitchFamily="18" charset="0"/>
                  <a:cs typeface="IranNastaliq" panose="02020505000000020003" pitchFamily="18" charset="0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03F6A34-9805-A99C-C385-855A5779BF43}"/>
              </a:ext>
            </a:extLst>
          </p:cNvPr>
          <p:cNvSpPr txBox="1"/>
          <p:nvPr/>
        </p:nvSpPr>
        <p:spPr>
          <a:xfrm>
            <a:off x="1933267" y="148396"/>
            <a:ext cx="29914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dirty="0">
                <a:cs typeface="B Nazanin" panose="00000400000000000000" pitchFamily="2" charset="-78"/>
              </a:rPr>
              <a:t>آیدی کارت بدون عکس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BB88EF-2D42-05B1-C9C6-87DC6516062C}"/>
              </a:ext>
            </a:extLst>
          </p:cNvPr>
          <p:cNvGrpSpPr/>
          <p:nvPr/>
        </p:nvGrpSpPr>
        <p:grpSpPr>
          <a:xfrm>
            <a:off x="-57614" y="63133"/>
            <a:ext cx="962865" cy="590922"/>
            <a:chOff x="-57614" y="229389"/>
            <a:chExt cx="962865" cy="59092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EE842D7-9750-4041-68CC-628728F42A9A}"/>
                </a:ext>
              </a:extLst>
            </p:cNvPr>
            <p:cNvSpPr/>
            <p:nvPr/>
          </p:nvSpPr>
          <p:spPr>
            <a:xfrm>
              <a:off x="173911" y="229389"/>
              <a:ext cx="540685" cy="590922"/>
            </a:xfrm>
            <a:prstGeom prst="ellipse">
              <a:avLst/>
            </a:prstGeom>
            <a:solidFill>
              <a:srgbClr val="931414"/>
            </a:solidFill>
            <a:ln>
              <a:solidFill>
                <a:srgbClr val="93141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2E9CB03-150B-CA79-5D09-BC6B8E508B84}"/>
                </a:ext>
              </a:extLst>
            </p:cNvPr>
            <p:cNvSpPr txBox="1"/>
            <p:nvPr/>
          </p:nvSpPr>
          <p:spPr>
            <a:xfrm>
              <a:off x="-57614" y="320073"/>
              <a:ext cx="962865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sz="20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رو</a:t>
              </a:r>
              <a:endParaRPr lang="fa-IR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900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064B196-A3F9-1935-BA48-8219C1603866}"/>
              </a:ext>
            </a:extLst>
          </p:cNvPr>
          <p:cNvGrpSpPr/>
          <p:nvPr/>
        </p:nvGrpSpPr>
        <p:grpSpPr>
          <a:xfrm>
            <a:off x="342917" y="809205"/>
            <a:ext cx="6189130" cy="7662033"/>
            <a:chOff x="342917" y="809205"/>
            <a:chExt cx="6189130" cy="766203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14ABBBE-D9A9-F700-A32C-33B5FAAB8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42" y="817312"/>
              <a:ext cx="2864499" cy="362944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208F816-5342-E146-DF80-3DDF50872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7114" y="809205"/>
              <a:ext cx="2864499" cy="362944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28CFDD9-1E92-E78F-5D67-A2C09BCFF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917" y="4836172"/>
              <a:ext cx="2864499" cy="362944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4C38EBB-4B68-4031-EE54-E904F56EB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7548" y="4841793"/>
              <a:ext cx="2864499" cy="362944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2CB53E9-AE2E-DCC4-7C50-37F281A334E3}"/>
              </a:ext>
            </a:extLst>
          </p:cNvPr>
          <p:cNvGrpSpPr/>
          <p:nvPr/>
        </p:nvGrpSpPr>
        <p:grpSpPr>
          <a:xfrm>
            <a:off x="-57614" y="83915"/>
            <a:ext cx="962865" cy="590922"/>
            <a:chOff x="-57614" y="229389"/>
            <a:chExt cx="962865" cy="59092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F044480-7314-6E52-D661-C0DB5056E8AE}"/>
                </a:ext>
              </a:extLst>
            </p:cNvPr>
            <p:cNvSpPr/>
            <p:nvPr/>
          </p:nvSpPr>
          <p:spPr>
            <a:xfrm>
              <a:off x="173911" y="229389"/>
              <a:ext cx="540685" cy="590922"/>
            </a:xfrm>
            <a:prstGeom prst="ellipse">
              <a:avLst/>
            </a:prstGeom>
            <a:solidFill>
              <a:srgbClr val="931414"/>
            </a:solidFill>
            <a:ln>
              <a:solidFill>
                <a:srgbClr val="93141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38E3C9-354A-6633-DD12-9602EAA0AE4D}"/>
                </a:ext>
              </a:extLst>
            </p:cNvPr>
            <p:cNvSpPr txBox="1"/>
            <p:nvPr/>
          </p:nvSpPr>
          <p:spPr>
            <a:xfrm>
              <a:off x="-57614" y="320073"/>
              <a:ext cx="962865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fa-IR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پشت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1604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2174</TotalTime>
  <Words>145</Words>
  <Application>Microsoft Office PowerPoint</Application>
  <PresentationFormat>A4 Paper (210x297 mm)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B Nazanin</vt:lpstr>
      <vt:lpstr>Calibri</vt:lpstr>
      <vt:lpstr>Calibri Light</vt:lpstr>
      <vt:lpstr>IranNastaliq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hamid t</dc:creator>
  <cp:lastModifiedBy>nahid ...</cp:lastModifiedBy>
  <cp:revision>162</cp:revision>
  <dcterms:created xsi:type="dcterms:W3CDTF">2019-10-01T11:57:54Z</dcterms:created>
  <dcterms:modified xsi:type="dcterms:W3CDTF">2026-02-18T15:40:15Z</dcterms:modified>
</cp:coreProperties>
</file>