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  <p:sldId id="268" r:id="rId3"/>
  </p:sldIdLst>
  <p:sldSz cx="51120675" cy="38160325"/>
  <p:notesSz cx="6858000" cy="9144000"/>
  <p:defaultTextStyle>
    <a:defPPr>
      <a:defRPr lang="en-US"/>
    </a:defPPr>
    <a:lvl1pPr marL="0" algn="l" defTabSz="5101712" rtl="0" eaLnBrk="1" latinLnBrk="0" hangingPunct="1">
      <a:defRPr sz="10043" kern="1200">
        <a:solidFill>
          <a:schemeClr val="tx1"/>
        </a:solidFill>
        <a:latin typeface="+mn-lt"/>
        <a:ea typeface="+mn-ea"/>
        <a:cs typeface="+mn-cs"/>
      </a:defRPr>
    </a:lvl1pPr>
    <a:lvl2pPr marL="2550856" algn="l" defTabSz="5101712" rtl="0" eaLnBrk="1" latinLnBrk="0" hangingPunct="1">
      <a:defRPr sz="10043" kern="1200">
        <a:solidFill>
          <a:schemeClr val="tx1"/>
        </a:solidFill>
        <a:latin typeface="+mn-lt"/>
        <a:ea typeface="+mn-ea"/>
        <a:cs typeface="+mn-cs"/>
      </a:defRPr>
    </a:lvl2pPr>
    <a:lvl3pPr marL="5101712" algn="l" defTabSz="5101712" rtl="0" eaLnBrk="1" latinLnBrk="0" hangingPunct="1">
      <a:defRPr sz="10043" kern="1200">
        <a:solidFill>
          <a:schemeClr val="tx1"/>
        </a:solidFill>
        <a:latin typeface="+mn-lt"/>
        <a:ea typeface="+mn-ea"/>
        <a:cs typeface="+mn-cs"/>
      </a:defRPr>
    </a:lvl3pPr>
    <a:lvl4pPr marL="7652568" algn="l" defTabSz="5101712" rtl="0" eaLnBrk="1" latinLnBrk="0" hangingPunct="1">
      <a:defRPr sz="10043" kern="1200">
        <a:solidFill>
          <a:schemeClr val="tx1"/>
        </a:solidFill>
        <a:latin typeface="+mn-lt"/>
        <a:ea typeface="+mn-ea"/>
        <a:cs typeface="+mn-cs"/>
      </a:defRPr>
    </a:lvl4pPr>
    <a:lvl5pPr marL="10203424" algn="l" defTabSz="5101712" rtl="0" eaLnBrk="1" latinLnBrk="0" hangingPunct="1">
      <a:defRPr sz="10043" kern="1200">
        <a:solidFill>
          <a:schemeClr val="tx1"/>
        </a:solidFill>
        <a:latin typeface="+mn-lt"/>
        <a:ea typeface="+mn-ea"/>
        <a:cs typeface="+mn-cs"/>
      </a:defRPr>
    </a:lvl5pPr>
    <a:lvl6pPr marL="12754280" algn="l" defTabSz="5101712" rtl="0" eaLnBrk="1" latinLnBrk="0" hangingPunct="1">
      <a:defRPr sz="10043" kern="1200">
        <a:solidFill>
          <a:schemeClr val="tx1"/>
        </a:solidFill>
        <a:latin typeface="+mn-lt"/>
        <a:ea typeface="+mn-ea"/>
        <a:cs typeface="+mn-cs"/>
      </a:defRPr>
    </a:lvl6pPr>
    <a:lvl7pPr marL="15305136" algn="l" defTabSz="5101712" rtl="0" eaLnBrk="1" latinLnBrk="0" hangingPunct="1">
      <a:defRPr sz="10043" kern="1200">
        <a:solidFill>
          <a:schemeClr val="tx1"/>
        </a:solidFill>
        <a:latin typeface="+mn-lt"/>
        <a:ea typeface="+mn-ea"/>
        <a:cs typeface="+mn-cs"/>
      </a:defRPr>
    </a:lvl7pPr>
    <a:lvl8pPr marL="17855992" algn="l" defTabSz="5101712" rtl="0" eaLnBrk="1" latinLnBrk="0" hangingPunct="1">
      <a:defRPr sz="10043" kern="1200">
        <a:solidFill>
          <a:schemeClr val="tx1"/>
        </a:solidFill>
        <a:latin typeface="+mn-lt"/>
        <a:ea typeface="+mn-ea"/>
        <a:cs typeface="+mn-cs"/>
      </a:defRPr>
    </a:lvl8pPr>
    <a:lvl9pPr marL="20406848" algn="l" defTabSz="5101712" rtl="0" eaLnBrk="1" latinLnBrk="0" hangingPunct="1">
      <a:defRPr sz="100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232"/>
    <a:srgbClr val="960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3" d="100"/>
          <a:sy n="13" d="100"/>
        </p:scale>
        <p:origin x="136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Chart B - Title</a:t>
            </a:r>
          </a:p>
        </c:rich>
      </c:tx>
      <c:layout>
        <c:manualLayout>
          <c:xMode val="edge"/>
          <c:yMode val="edge"/>
          <c:x val="0.18322734509105756"/>
          <c:y val="0.10250012596738285"/>
        </c:manualLayout>
      </c:layout>
      <c:overlay val="0"/>
      <c:spPr>
        <a:noFill/>
        <a:ln w="2232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2653482108432799"/>
          <c:y val="0.18120462338795801"/>
          <c:w val="0.51592749296523299"/>
          <c:h val="0.6398891631278730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5BBB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9EFD-4898-B990-F28F8CBA0042}"/>
              </c:ext>
            </c:extLst>
          </c:dPt>
          <c:dPt>
            <c:idx val="1"/>
            <c:bubble3D val="0"/>
            <c:spPr>
              <a:solidFill>
                <a:srgbClr val="41B6E6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9EFD-4898-B990-F28F8CBA0042}"/>
              </c:ext>
            </c:extLst>
          </c:dPt>
          <c:dPt>
            <c:idx val="2"/>
            <c:bubble3D val="0"/>
            <c:spPr>
              <a:solidFill>
                <a:srgbClr val="E56D54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9EFD-4898-B990-F28F8CBA0042}"/>
              </c:ext>
            </c:extLst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3.2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EFD-4898-B990-F28F8CBA00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2320">
          <a:noFill/>
        </a:ln>
      </c:spPr>
    </c:plotArea>
    <c:legend>
      <c:legendPos val="b"/>
      <c:legendEntry>
        <c:idx val="0"/>
        <c:txPr>
          <a:bodyPr rot="0" vert="horz"/>
          <a:lstStyle/>
          <a:p>
            <a:pPr>
              <a:defRPr/>
            </a:pPr>
            <a:endParaRPr lang="en-US"/>
          </a:p>
        </c:txPr>
      </c:legendEntry>
      <c:layout>
        <c:manualLayout>
          <c:xMode val="edge"/>
          <c:yMode val="edge"/>
          <c:x val="0.1039326334208224"/>
          <c:y val="0.80797674662489338"/>
          <c:w val="0.70932734560151223"/>
          <c:h val="0.19042993426224381"/>
        </c:manualLayout>
      </c:layout>
      <c:overlay val="0"/>
      <c:spPr>
        <a:noFill/>
        <a:ln w="22320">
          <a:noFill/>
        </a:ln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Chart C - Title</a:t>
            </a:r>
          </a:p>
        </c:rich>
      </c:tx>
      <c:layout>
        <c:manualLayout>
          <c:xMode val="edge"/>
          <c:yMode val="edge"/>
          <c:x val="0.22030703842803187"/>
          <c:y val="0.11005652306043669"/>
        </c:manualLayout>
      </c:layout>
      <c:overlay val="0"/>
      <c:spPr>
        <a:noFill/>
        <a:ln w="2232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2653482108432799"/>
          <c:y val="0.18120462338795801"/>
          <c:w val="0.51592749296523299"/>
          <c:h val="0.6398891631278730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5BBB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2AA7-447A-B7C4-76C595841478}"/>
              </c:ext>
            </c:extLst>
          </c:dPt>
          <c:dPt>
            <c:idx val="1"/>
            <c:bubble3D val="0"/>
            <c:spPr>
              <a:solidFill>
                <a:srgbClr val="41B6E6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2AA7-447A-B7C4-76C595841478}"/>
              </c:ext>
            </c:extLst>
          </c:dPt>
          <c:dPt>
            <c:idx val="2"/>
            <c:bubble3D val="0"/>
            <c:spPr>
              <a:solidFill>
                <a:srgbClr val="E56D54"/>
              </a:solidFill>
              <a:ln w="11160">
                <a:solidFill>
                  <a:srgbClr val="FFFFFF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2AA7-447A-B7C4-76C595841478}"/>
              </c:ext>
            </c:extLst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AA7-447A-B7C4-76C5958414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2320">
          <a:noFill/>
        </a:ln>
      </c:spPr>
    </c:plotArea>
    <c:legend>
      <c:legendPos val="b"/>
      <c:legendEntry>
        <c:idx val="0"/>
        <c:txPr>
          <a:bodyPr rot="0" vert="horz"/>
          <a:lstStyle/>
          <a:p>
            <a:pPr>
              <a:defRPr/>
            </a:pPr>
            <a:endParaRPr lang="en-US"/>
          </a:p>
        </c:txPr>
      </c:legendEntry>
      <c:layout>
        <c:manualLayout>
          <c:xMode val="edge"/>
          <c:yMode val="edge"/>
          <c:x val="0.11660649243077596"/>
          <c:y val="0.79219824875107414"/>
          <c:w val="0.74188522705922422"/>
          <c:h val="0.19931867891513558"/>
        </c:manualLayout>
      </c:layout>
      <c:overlay val="0"/>
      <c:spPr>
        <a:noFill/>
        <a:ln w="22320">
          <a:noFill/>
        </a:ln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4051" y="6245223"/>
            <a:ext cx="43452574" cy="13285446"/>
          </a:xfrm>
        </p:spPr>
        <p:txBody>
          <a:bodyPr anchor="b"/>
          <a:lstStyle>
            <a:lvl1pPr algn="ctr">
              <a:defRPr sz="3338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90085" y="20043007"/>
            <a:ext cx="38340506" cy="9213242"/>
          </a:xfrm>
        </p:spPr>
        <p:txBody>
          <a:bodyPr/>
          <a:lstStyle>
            <a:lvl1pPr marL="0" indent="0" algn="ctr">
              <a:buNone/>
              <a:defRPr sz="13355"/>
            </a:lvl1pPr>
            <a:lvl2pPr marL="2544044" indent="0" algn="ctr">
              <a:buNone/>
              <a:defRPr sz="11129"/>
            </a:lvl2pPr>
            <a:lvl3pPr marL="5088087" indent="0" algn="ctr">
              <a:buNone/>
              <a:defRPr sz="10016"/>
            </a:lvl3pPr>
            <a:lvl4pPr marL="7632131" indent="0" algn="ctr">
              <a:buNone/>
              <a:defRPr sz="8903"/>
            </a:lvl4pPr>
            <a:lvl5pPr marL="10176175" indent="0" algn="ctr">
              <a:buNone/>
              <a:defRPr sz="8903"/>
            </a:lvl5pPr>
            <a:lvl6pPr marL="12720218" indent="0" algn="ctr">
              <a:buNone/>
              <a:defRPr sz="8903"/>
            </a:lvl6pPr>
            <a:lvl7pPr marL="15264262" indent="0" algn="ctr">
              <a:buNone/>
              <a:defRPr sz="8903"/>
            </a:lvl7pPr>
            <a:lvl8pPr marL="17808306" indent="0" algn="ctr">
              <a:buNone/>
              <a:defRPr sz="8903"/>
            </a:lvl8pPr>
            <a:lvl9pPr marL="20352349" indent="0" algn="ctr">
              <a:buNone/>
              <a:defRPr sz="890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2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71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583236" y="2031684"/>
            <a:ext cx="11022896" cy="32339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14549" y="2031684"/>
            <a:ext cx="32429678" cy="32339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19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2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924" y="9513592"/>
            <a:ext cx="44091582" cy="15873632"/>
          </a:xfrm>
        </p:spPr>
        <p:txBody>
          <a:bodyPr anchor="b"/>
          <a:lstStyle>
            <a:lvl1pPr>
              <a:defRPr sz="3338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7924" y="25537395"/>
            <a:ext cx="44091582" cy="8347568"/>
          </a:xfrm>
        </p:spPr>
        <p:txBody>
          <a:bodyPr/>
          <a:lstStyle>
            <a:lvl1pPr marL="0" indent="0">
              <a:buNone/>
              <a:defRPr sz="13355">
                <a:solidFill>
                  <a:schemeClr val="tx1"/>
                </a:solidFill>
              </a:defRPr>
            </a:lvl1pPr>
            <a:lvl2pPr marL="2544044" indent="0">
              <a:buNone/>
              <a:defRPr sz="11129">
                <a:solidFill>
                  <a:schemeClr val="tx1">
                    <a:tint val="75000"/>
                  </a:schemeClr>
                </a:solidFill>
              </a:defRPr>
            </a:lvl2pPr>
            <a:lvl3pPr marL="5088087" indent="0">
              <a:buNone/>
              <a:defRPr sz="10016">
                <a:solidFill>
                  <a:schemeClr val="tx1">
                    <a:tint val="75000"/>
                  </a:schemeClr>
                </a:solidFill>
              </a:defRPr>
            </a:lvl3pPr>
            <a:lvl4pPr marL="7632131" indent="0">
              <a:buNone/>
              <a:defRPr sz="8903">
                <a:solidFill>
                  <a:schemeClr val="tx1">
                    <a:tint val="75000"/>
                  </a:schemeClr>
                </a:solidFill>
              </a:defRPr>
            </a:lvl4pPr>
            <a:lvl5pPr marL="10176175" indent="0">
              <a:buNone/>
              <a:defRPr sz="8903">
                <a:solidFill>
                  <a:schemeClr val="tx1">
                    <a:tint val="75000"/>
                  </a:schemeClr>
                </a:solidFill>
              </a:defRPr>
            </a:lvl5pPr>
            <a:lvl6pPr marL="12720218" indent="0">
              <a:buNone/>
              <a:defRPr sz="8903">
                <a:solidFill>
                  <a:schemeClr val="tx1">
                    <a:tint val="75000"/>
                  </a:schemeClr>
                </a:solidFill>
              </a:defRPr>
            </a:lvl6pPr>
            <a:lvl7pPr marL="15264262" indent="0">
              <a:buNone/>
              <a:defRPr sz="8903">
                <a:solidFill>
                  <a:schemeClr val="tx1">
                    <a:tint val="75000"/>
                  </a:schemeClr>
                </a:solidFill>
              </a:defRPr>
            </a:lvl7pPr>
            <a:lvl8pPr marL="17808306" indent="0">
              <a:buNone/>
              <a:defRPr sz="8903">
                <a:solidFill>
                  <a:schemeClr val="tx1">
                    <a:tint val="75000"/>
                  </a:schemeClr>
                </a:solidFill>
              </a:defRPr>
            </a:lvl8pPr>
            <a:lvl9pPr marL="20352349" indent="0">
              <a:buNone/>
              <a:defRPr sz="89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4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546" y="10158420"/>
            <a:ext cx="21726287" cy="242123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79842" y="10158420"/>
            <a:ext cx="21726287" cy="242123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0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5" y="2031692"/>
            <a:ext cx="44091582" cy="73758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1211" y="9354583"/>
            <a:ext cx="21626438" cy="4584536"/>
          </a:xfrm>
        </p:spPr>
        <p:txBody>
          <a:bodyPr anchor="b"/>
          <a:lstStyle>
            <a:lvl1pPr marL="0" indent="0">
              <a:buNone/>
              <a:defRPr sz="13355" b="1"/>
            </a:lvl1pPr>
            <a:lvl2pPr marL="2544044" indent="0">
              <a:buNone/>
              <a:defRPr sz="11129" b="1"/>
            </a:lvl2pPr>
            <a:lvl3pPr marL="5088087" indent="0">
              <a:buNone/>
              <a:defRPr sz="10016" b="1"/>
            </a:lvl3pPr>
            <a:lvl4pPr marL="7632131" indent="0">
              <a:buNone/>
              <a:defRPr sz="8903" b="1"/>
            </a:lvl4pPr>
            <a:lvl5pPr marL="10176175" indent="0">
              <a:buNone/>
              <a:defRPr sz="8903" b="1"/>
            </a:lvl5pPr>
            <a:lvl6pPr marL="12720218" indent="0">
              <a:buNone/>
              <a:defRPr sz="8903" b="1"/>
            </a:lvl6pPr>
            <a:lvl7pPr marL="15264262" indent="0">
              <a:buNone/>
              <a:defRPr sz="8903" b="1"/>
            </a:lvl7pPr>
            <a:lvl8pPr marL="17808306" indent="0">
              <a:buNone/>
              <a:defRPr sz="8903" b="1"/>
            </a:lvl8pPr>
            <a:lvl9pPr marL="20352349" indent="0">
              <a:buNone/>
              <a:defRPr sz="890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1211" y="13939119"/>
            <a:ext cx="21626438" cy="205023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879845" y="9354583"/>
            <a:ext cx="21732945" cy="4584536"/>
          </a:xfrm>
        </p:spPr>
        <p:txBody>
          <a:bodyPr anchor="b"/>
          <a:lstStyle>
            <a:lvl1pPr marL="0" indent="0">
              <a:buNone/>
              <a:defRPr sz="13355" b="1"/>
            </a:lvl1pPr>
            <a:lvl2pPr marL="2544044" indent="0">
              <a:buNone/>
              <a:defRPr sz="11129" b="1"/>
            </a:lvl2pPr>
            <a:lvl3pPr marL="5088087" indent="0">
              <a:buNone/>
              <a:defRPr sz="10016" b="1"/>
            </a:lvl3pPr>
            <a:lvl4pPr marL="7632131" indent="0">
              <a:buNone/>
              <a:defRPr sz="8903" b="1"/>
            </a:lvl4pPr>
            <a:lvl5pPr marL="10176175" indent="0">
              <a:buNone/>
              <a:defRPr sz="8903" b="1"/>
            </a:lvl5pPr>
            <a:lvl6pPr marL="12720218" indent="0">
              <a:buNone/>
              <a:defRPr sz="8903" b="1"/>
            </a:lvl6pPr>
            <a:lvl7pPr marL="15264262" indent="0">
              <a:buNone/>
              <a:defRPr sz="8903" b="1"/>
            </a:lvl7pPr>
            <a:lvl8pPr marL="17808306" indent="0">
              <a:buNone/>
              <a:defRPr sz="8903" b="1"/>
            </a:lvl8pPr>
            <a:lvl9pPr marL="20352349" indent="0">
              <a:buNone/>
              <a:defRPr sz="890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879845" y="13939119"/>
            <a:ext cx="21732945" cy="205023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1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6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80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5" y="2544022"/>
            <a:ext cx="16487748" cy="8904076"/>
          </a:xfrm>
        </p:spPr>
        <p:txBody>
          <a:bodyPr anchor="b"/>
          <a:lstStyle>
            <a:lvl1pPr>
              <a:defRPr sz="1780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32945" y="5494389"/>
            <a:ext cx="25879842" cy="27118564"/>
          </a:xfrm>
        </p:spPr>
        <p:txBody>
          <a:bodyPr/>
          <a:lstStyle>
            <a:lvl1pPr>
              <a:defRPr sz="17806"/>
            </a:lvl1pPr>
            <a:lvl2pPr>
              <a:defRPr sz="15580"/>
            </a:lvl2pPr>
            <a:lvl3pPr>
              <a:defRPr sz="13355"/>
            </a:lvl3pPr>
            <a:lvl4pPr>
              <a:defRPr sz="11129"/>
            </a:lvl4pPr>
            <a:lvl5pPr>
              <a:defRPr sz="11129"/>
            </a:lvl5pPr>
            <a:lvl6pPr>
              <a:defRPr sz="11129"/>
            </a:lvl6pPr>
            <a:lvl7pPr>
              <a:defRPr sz="11129"/>
            </a:lvl7pPr>
            <a:lvl8pPr>
              <a:defRPr sz="11129"/>
            </a:lvl8pPr>
            <a:lvl9pPr>
              <a:defRPr sz="111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1205" y="11448097"/>
            <a:ext cx="16487748" cy="21209017"/>
          </a:xfrm>
        </p:spPr>
        <p:txBody>
          <a:bodyPr/>
          <a:lstStyle>
            <a:lvl1pPr marL="0" indent="0">
              <a:buNone/>
              <a:defRPr sz="8903"/>
            </a:lvl1pPr>
            <a:lvl2pPr marL="2544044" indent="0">
              <a:buNone/>
              <a:defRPr sz="7790"/>
            </a:lvl2pPr>
            <a:lvl3pPr marL="5088087" indent="0">
              <a:buNone/>
              <a:defRPr sz="6677"/>
            </a:lvl3pPr>
            <a:lvl4pPr marL="7632131" indent="0">
              <a:buNone/>
              <a:defRPr sz="5564"/>
            </a:lvl4pPr>
            <a:lvl5pPr marL="10176175" indent="0">
              <a:buNone/>
              <a:defRPr sz="5564"/>
            </a:lvl5pPr>
            <a:lvl6pPr marL="12720218" indent="0">
              <a:buNone/>
              <a:defRPr sz="5564"/>
            </a:lvl6pPr>
            <a:lvl7pPr marL="15264262" indent="0">
              <a:buNone/>
              <a:defRPr sz="5564"/>
            </a:lvl7pPr>
            <a:lvl8pPr marL="17808306" indent="0">
              <a:buNone/>
              <a:defRPr sz="5564"/>
            </a:lvl8pPr>
            <a:lvl9pPr marL="20352349" indent="0">
              <a:buNone/>
              <a:defRPr sz="5564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4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5" y="2544022"/>
            <a:ext cx="16487748" cy="8904076"/>
          </a:xfrm>
        </p:spPr>
        <p:txBody>
          <a:bodyPr anchor="b"/>
          <a:lstStyle>
            <a:lvl1pPr>
              <a:defRPr sz="1780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32945" y="5494389"/>
            <a:ext cx="25879842" cy="27118564"/>
          </a:xfrm>
        </p:spPr>
        <p:txBody>
          <a:bodyPr anchor="t"/>
          <a:lstStyle>
            <a:lvl1pPr marL="0" indent="0">
              <a:buNone/>
              <a:defRPr sz="17806"/>
            </a:lvl1pPr>
            <a:lvl2pPr marL="2544044" indent="0">
              <a:buNone/>
              <a:defRPr sz="15580"/>
            </a:lvl2pPr>
            <a:lvl3pPr marL="5088087" indent="0">
              <a:buNone/>
              <a:defRPr sz="13355"/>
            </a:lvl3pPr>
            <a:lvl4pPr marL="7632131" indent="0">
              <a:buNone/>
              <a:defRPr sz="11129"/>
            </a:lvl4pPr>
            <a:lvl5pPr marL="10176175" indent="0">
              <a:buNone/>
              <a:defRPr sz="11129"/>
            </a:lvl5pPr>
            <a:lvl6pPr marL="12720218" indent="0">
              <a:buNone/>
              <a:defRPr sz="11129"/>
            </a:lvl6pPr>
            <a:lvl7pPr marL="15264262" indent="0">
              <a:buNone/>
              <a:defRPr sz="11129"/>
            </a:lvl7pPr>
            <a:lvl8pPr marL="17808306" indent="0">
              <a:buNone/>
              <a:defRPr sz="11129"/>
            </a:lvl8pPr>
            <a:lvl9pPr marL="20352349" indent="0">
              <a:buNone/>
              <a:defRPr sz="111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1205" y="11448097"/>
            <a:ext cx="16487748" cy="21209017"/>
          </a:xfrm>
        </p:spPr>
        <p:txBody>
          <a:bodyPr/>
          <a:lstStyle>
            <a:lvl1pPr marL="0" indent="0">
              <a:buNone/>
              <a:defRPr sz="8903"/>
            </a:lvl1pPr>
            <a:lvl2pPr marL="2544044" indent="0">
              <a:buNone/>
              <a:defRPr sz="7790"/>
            </a:lvl2pPr>
            <a:lvl3pPr marL="5088087" indent="0">
              <a:buNone/>
              <a:defRPr sz="6677"/>
            </a:lvl3pPr>
            <a:lvl4pPr marL="7632131" indent="0">
              <a:buNone/>
              <a:defRPr sz="5564"/>
            </a:lvl4pPr>
            <a:lvl5pPr marL="10176175" indent="0">
              <a:buNone/>
              <a:defRPr sz="5564"/>
            </a:lvl5pPr>
            <a:lvl6pPr marL="12720218" indent="0">
              <a:buNone/>
              <a:defRPr sz="5564"/>
            </a:lvl6pPr>
            <a:lvl7pPr marL="15264262" indent="0">
              <a:buNone/>
              <a:defRPr sz="5564"/>
            </a:lvl7pPr>
            <a:lvl8pPr marL="17808306" indent="0">
              <a:buNone/>
              <a:defRPr sz="5564"/>
            </a:lvl8pPr>
            <a:lvl9pPr marL="20352349" indent="0">
              <a:buNone/>
              <a:defRPr sz="5564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9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14547" y="2031692"/>
            <a:ext cx="44091582" cy="7375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4547" y="10158420"/>
            <a:ext cx="44091582" cy="24212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14546" y="35368976"/>
            <a:ext cx="11502152" cy="20316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A4194-12F4-4C46-A96D-69CF3FBF56F8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33724" y="35368976"/>
            <a:ext cx="17253228" cy="20316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03977" y="35368976"/>
            <a:ext cx="11502152" cy="20316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E8BDF-A288-4D0D-9FB0-6C1C4740D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3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088087" rtl="0" eaLnBrk="1" latinLnBrk="0" hangingPunct="1">
        <a:lnSpc>
          <a:spcPct val="90000"/>
        </a:lnSpc>
        <a:spcBef>
          <a:spcPct val="0"/>
        </a:spcBef>
        <a:buNone/>
        <a:defRPr sz="244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2022" indent="-1272022" algn="l" defTabSz="5088087" rtl="0" eaLnBrk="1" latinLnBrk="0" hangingPunct="1">
        <a:lnSpc>
          <a:spcPct val="90000"/>
        </a:lnSpc>
        <a:spcBef>
          <a:spcPts val="5564"/>
        </a:spcBef>
        <a:buFont typeface="Arial" panose="020B0604020202020204" pitchFamily="34" charset="0"/>
        <a:buChar char="•"/>
        <a:defRPr sz="15580" kern="1200">
          <a:solidFill>
            <a:schemeClr val="tx1"/>
          </a:solidFill>
          <a:latin typeface="+mn-lt"/>
          <a:ea typeface="+mn-ea"/>
          <a:cs typeface="+mn-cs"/>
        </a:defRPr>
      </a:lvl1pPr>
      <a:lvl2pPr marL="3816066" indent="-1272022" algn="l" defTabSz="5088087" rtl="0" eaLnBrk="1" latinLnBrk="0" hangingPunct="1">
        <a:lnSpc>
          <a:spcPct val="90000"/>
        </a:lnSpc>
        <a:spcBef>
          <a:spcPts val="2782"/>
        </a:spcBef>
        <a:buFont typeface="Arial" panose="020B0604020202020204" pitchFamily="34" charset="0"/>
        <a:buChar char="•"/>
        <a:defRPr sz="13355" kern="1200">
          <a:solidFill>
            <a:schemeClr val="tx1"/>
          </a:solidFill>
          <a:latin typeface="+mn-lt"/>
          <a:ea typeface="+mn-ea"/>
          <a:cs typeface="+mn-cs"/>
        </a:defRPr>
      </a:lvl2pPr>
      <a:lvl3pPr marL="6360109" indent="-1272022" algn="l" defTabSz="5088087" rtl="0" eaLnBrk="1" latinLnBrk="0" hangingPunct="1">
        <a:lnSpc>
          <a:spcPct val="90000"/>
        </a:lnSpc>
        <a:spcBef>
          <a:spcPts val="2782"/>
        </a:spcBef>
        <a:buFont typeface="Arial" panose="020B0604020202020204" pitchFamily="34" charset="0"/>
        <a:buChar char="•"/>
        <a:defRPr sz="11129" kern="1200">
          <a:solidFill>
            <a:schemeClr val="tx1"/>
          </a:solidFill>
          <a:latin typeface="+mn-lt"/>
          <a:ea typeface="+mn-ea"/>
          <a:cs typeface="+mn-cs"/>
        </a:defRPr>
      </a:lvl3pPr>
      <a:lvl4pPr marL="8904153" indent="-1272022" algn="l" defTabSz="5088087" rtl="0" eaLnBrk="1" latinLnBrk="0" hangingPunct="1">
        <a:lnSpc>
          <a:spcPct val="90000"/>
        </a:lnSpc>
        <a:spcBef>
          <a:spcPts val="2782"/>
        </a:spcBef>
        <a:buFont typeface="Arial" panose="020B0604020202020204" pitchFamily="34" charset="0"/>
        <a:buChar char="•"/>
        <a:defRPr sz="10016" kern="1200">
          <a:solidFill>
            <a:schemeClr val="tx1"/>
          </a:solidFill>
          <a:latin typeface="+mn-lt"/>
          <a:ea typeface="+mn-ea"/>
          <a:cs typeface="+mn-cs"/>
        </a:defRPr>
      </a:lvl4pPr>
      <a:lvl5pPr marL="11448197" indent="-1272022" algn="l" defTabSz="5088087" rtl="0" eaLnBrk="1" latinLnBrk="0" hangingPunct="1">
        <a:lnSpc>
          <a:spcPct val="90000"/>
        </a:lnSpc>
        <a:spcBef>
          <a:spcPts val="2782"/>
        </a:spcBef>
        <a:buFont typeface="Arial" panose="020B0604020202020204" pitchFamily="34" charset="0"/>
        <a:buChar char="•"/>
        <a:defRPr sz="10016" kern="1200">
          <a:solidFill>
            <a:schemeClr val="tx1"/>
          </a:solidFill>
          <a:latin typeface="+mn-lt"/>
          <a:ea typeface="+mn-ea"/>
          <a:cs typeface="+mn-cs"/>
        </a:defRPr>
      </a:lvl5pPr>
      <a:lvl6pPr marL="13992240" indent="-1272022" algn="l" defTabSz="5088087" rtl="0" eaLnBrk="1" latinLnBrk="0" hangingPunct="1">
        <a:lnSpc>
          <a:spcPct val="90000"/>
        </a:lnSpc>
        <a:spcBef>
          <a:spcPts val="2782"/>
        </a:spcBef>
        <a:buFont typeface="Arial" panose="020B0604020202020204" pitchFamily="34" charset="0"/>
        <a:buChar char="•"/>
        <a:defRPr sz="10016" kern="1200">
          <a:solidFill>
            <a:schemeClr val="tx1"/>
          </a:solidFill>
          <a:latin typeface="+mn-lt"/>
          <a:ea typeface="+mn-ea"/>
          <a:cs typeface="+mn-cs"/>
        </a:defRPr>
      </a:lvl6pPr>
      <a:lvl7pPr marL="16536284" indent="-1272022" algn="l" defTabSz="5088087" rtl="0" eaLnBrk="1" latinLnBrk="0" hangingPunct="1">
        <a:lnSpc>
          <a:spcPct val="90000"/>
        </a:lnSpc>
        <a:spcBef>
          <a:spcPts val="2782"/>
        </a:spcBef>
        <a:buFont typeface="Arial" panose="020B0604020202020204" pitchFamily="34" charset="0"/>
        <a:buChar char="•"/>
        <a:defRPr sz="10016" kern="1200">
          <a:solidFill>
            <a:schemeClr val="tx1"/>
          </a:solidFill>
          <a:latin typeface="+mn-lt"/>
          <a:ea typeface="+mn-ea"/>
          <a:cs typeface="+mn-cs"/>
        </a:defRPr>
      </a:lvl7pPr>
      <a:lvl8pPr marL="19080328" indent="-1272022" algn="l" defTabSz="5088087" rtl="0" eaLnBrk="1" latinLnBrk="0" hangingPunct="1">
        <a:lnSpc>
          <a:spcPct val="90000"/>
        </a:lnSpc>
        <a:spcBef>
          <a:spcPts val="2782"/>
        </a:spcBef>
        <a:buFont typeface="Arial" panose="020B0604020202020204" pitchFamily="34" charset="0"/>
        <a:buChar char="•"/>
        <a:defRPr sz="10016" kern="1200">
          <a:solidFill>
            <a:schemeClr val="tx1"/>
          </a:solidFill>
          <a:latin typeface="+mn-lt"/>
          <a:ea typeface="+mn-ea"/>
          <a:cs typeface="+mn-cs"/>
        </a:defRPr>
      </a:lvl8pPr>
      <a:lvl9pPr marL="21624371" indent="-1272022" algn="l" defTabSz="5088087" rtl="0" eaLnBrk="1" latinLnBrk="0" hangingPunct="1">
        <a:lnSpc>
          <a:spcPct val="90000"/>
        </a:lnSpc>
        <a:spcBef>
          <a:spcPts val="2782"/>
        </a:spcBef>
        <a:buFont typeface="Arial" panose="020B0604020202020204" pitchFamily="34" charset="0"/>
        <a:buChar char="•"/>
        <a:defRPr sz="100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88087" rtl="0" eaLnBrk="1" latinLnBrk="0" hangingPunct="1">
        <a:defRPr sz="10016" kern="1200">
          <a:solidFill>
            <a:schemeClr val="tx1"/>
          </a:solidFill>
          <a:latin typeface="+mn-lt"/>
          <a:ea typeface="+mn-ea"/>
          <a:cs typeface="+mn-cs"/>
        </a:defRPr>
      </a:lvl1pPr>
      <a:lvl2pPr marL="2544044" algn="l" defTabSz="5088087" rtl="0" eaLnBrk="1" latinLnBrk="0" hangingPunct="1">
        <a:defRPr sz="10016" kern="1200">
          <a:solidFill>
            <a:schemeClr val="tx1"/>
          </a:solidFill>
          <a:latin typeface="+mn-lt"/>
          <a:ea typeface="+mn-ea"/>
          <a:cs typeface="+mn-cs"/>
        </a:defRPr>
      </a:lvl2pPr>
      <a:lvl3pPr marL="5088087" algn="l" defTabSz="5088087" rtl="0" eaLnBrk="1" latinLnBrk="0" hangingPunct="1">
        <a:defRPr sz="10016" kern="1200">
          <a:solidFill>
            <a:schemeClr val="tx1"/>
          </a:solidFill>
          <a:latin typeface="+mn-lt"/>
          <a:ea typeface="+mn-ea"/>
          <a:cs typeface="+mn-cs"/>
        </a:defRPr>
      </a:lvl3pPr>
      <a:lvl4pPr marL="7632131" algn="l" defTabSz="5088087" rtl="0" eaLnBrk="1" latinLnBrk="0" hangingPunct="1">
        <a:defRPr sz="10016" kern="1200">
          <a:solidFill>
            <a:schemeClr val="tx1"/>
          </a:solidFill>
          <a:latin typeface="+mn-lt"/>
          <a:ea typeface="+mn-ea"/>
          <a:cs typeface="+mn-cs"/>
        </a:defRPr>
      </a:lvl4pPr>
      <a:lvl5pPr marL="10176175" algn="l" defTabSz="5088087" rtl="0" eaLnBrk="1" latinLnBrk="0" hangingPunct="1">
        <a:defRPr sz="10016" kern="1200">
          <a:solidFill>
            <a:schemeClr val="tx1"/>
          </a:solidFill>
          <a:latin typeface="+mn-lt"/>
          <a:ea typeface="+mn-ea"/>
          <a:cs typeface="+mn-cs"/>
        </a:defRPr>
      </a:lvl5pPr>
      <a:lvl6pPr marL="12720218" algn="l" defTabSz="5088087" rtl="0" eaLnBrk="1" latinLnBrk="0" hangingPunct="1">
        <a:defRPr sz="10016" kern="1200">
          <a:solidFill>
            <a:schemeClr val="tx1"/>
          </a:solidFill>
          <a:latin typeface="+mn-lt"/>
          <a:ea typeface="+mn-ea"/>
          <a:cs typeface="+mn-cs"/>
        </a:defRPr>
      </a:lvl6pPr>
      <a:lvl7pPr marL="15264262" algn="l" defTabSz="5088087" rtl="0" eaLnBrk="1" latinLnBrk="0" hangingPunct="1">
        <a:defRPr sz="10016" kern="1200">
          <a:solidFill>
            <a:schemeClr val="tx1"/>
          </a:solidFill>
          <a:latin typeface="+mn-lt"/>
          <a:ea typeface="+mn-ea"/>
          <a:cs typeface="+mn-cs"/>
        </a:defRPr>
      </a:lvl7pPr>
      <a:lvl8pPr marL="17808306" algn="l" defTabSz="5088087" rtl="0" eaLnBrk="1" latinLnBrk="0" hangingPunct="1">
        <a:defRPr sz="10016" kern="1200">
          <a:solidFill>
            <a:schemeClr val="tx1"/>
          </a:solidFill>
          <a:latin typeface="+mn-lt"/>
          <a:ea typeface="+mn-ea"/>
          <a:cs typeface="+mn-cs"/>
        </a:defRPr>
      </a:lvl8pPr>
      <a:lvl9pPr marL="20352349" algn="l" defTabSz="5088087" rtl="0" eaLnBrk="1" latinLnBrk="0" hangingPunct="1">
        <a:defRPr sz="100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95">
            <a:extLst>
              <a:ext uri="{FF2B5EF4-FFF2-40B4-BE49-F238E27FC236}">
                <a16:creationId xmlns:a16="http://schemas.microsoft.com/office/drawing/2014/main" id="{604FDFA6-3867-48F0-AF0B-C0886374C85A}"/>
              </a:ext>
            </a:extLst>
          </p:cNvPr>
          <p:cNvSpPr txBox="1">
            <a:spLocks/>
          </p:cNvSpPr>
          <p:nvPr/>
        </p:nvSpPr>
        <p:spPr>
          <a:xfrm>
            <a:off x="843792" y="6154923"/>
            <a:ext cx="17036716" cy="9799790"/>
          </a:xfrm>
          <a:prstGeom prst="rect">
            <a:avLst/>
          </a:prstGeom>
        </p:spPr>
        <p:txBody>
          <a:bodyPr/>
          <a:lstStyle>
            <a:lvl1pPr marL="266846" indent="-266846" algn="l" defTabSz="1067378" rtl="0" eaLnBrk="1" latinLnBrk="0" hangingPunct="1">
              <a:lnSpc>
                <a:spcPct val="90000"/>
              </a:lnSpc>
              <a:spcBef>
                <a:spcPts val="1165"/>
              </a:spcBef>
              <a:buFont typeface="Arial"/>
              <a:buChar char="•"/>
              <a:defRPr sz="32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533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422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3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67906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1599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528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68974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0266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3634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/>
              <a:buNone/>
            </a:pPr>
            <a:r>
              <a:rPr lang="fa-IR" sz="6000" dirty="0" smtClean="0">
                <a:solidFill>
                  <a:schemeClr val="tx2"/>
                </a:solidFill>
                <a:cs typeface="B Titr" panose="00000700000000000000" pitchFamily="2" charset="-78"/>
              </a:rPr>
              <a:t>نتایج</a:t>
            </a:r>
            <a:endParaRPr lang="fa-IR" sz="6000" dirty="0">
              <a:solidFill>
                <a:schemeClr val="tx2"/>
              </a:solidFill>
              <a:cs typeface="B Titr" panose="00000700000000000000" pitchFamily="2" charset="-78"/>
            </a:endParaRPr>
          </a:p>
          <a:p>
            <a:pPr marL="0" indent="0" algn="just" rtl="1">
              <a:buFont typeface="Arial"/>
              <a:buNone/>
            </a:pPr>
            <a:r>
              <a:rPr lang="fa-IR" sz="6000" dirty="0">
                <a:cs typeface="B Lotus" panose="00000400000000000000" pitchFamily="2" charset="-78"/>
              </a:rPr>
              <a:t>لورم ایپسوم متن ساختگی با تولید سادگی نامفهوم از صنعت چاپ، و با استفاده از طراحان گرافیک است، چاپگرها و متون بلکه روزنامه و مجله در ستون و سطرآنچنان که لازم است، و برای شرایط فعلی تکنولوژی مورد نیاز، و کاربردهای </a:t>
            </a:r>
            <a:r>
              <a:rPr lang="fa-IR" sz="6000" dirty="0" smtClean="0">
                <a:cs typeface="B Lotus" panose="00000400000000000000" pitchFamily="2" charset="-78"/>
              </a:rPr>
              <a:t>کاربردی </a:t>
            </a:r>
            <a:r>
              <a:rPr lang="fa-IR" sz="6000" dirty="0">
                <a:cs typeface="B Lotus" panose="00000400000000000000" pitchFamily="2" charset="-78"/>
              </a:rPr>
              <a:t>می باشد، کتابهای زیادی در شصت و سه درصد گذشته حال و آینده، شناخت فراوان جامعه و متخصصان را می طلبد.</a:t>
            </a:r>
            <a:endParaRPr lang="en-US" sz="6000" dirty="0">
              <a:cs typeface="B Lotus" panose="00000400000000000000" pitchFamily="2" charset="-78"/>
            </a:endParaRPr>
          </a:p>
          <a:p>
            <a:pPr marL="0" indent="0" algn="just" rtl="1">
              <a:buFont typeface="Arial"/>
              <a:buNone/>
            </a:pP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1" y="34920325"/>
            <a:ext cx="51120674" cy="3240000"/>
          </a:xfrm>
          <a:prstGeom prst="rect">
            <a:avLst/>
          </a:prstGeom>
          <a:solidFill>
            <a:srgbClr val="96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1120674" cy="5145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4571909" y="35324607"/>
            <a:ext cx="25558750" cy="24314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en-US" sz="8000" b="1" dirty="0" smtClean="0">
                <a:solidFill>
                  <a:schemeClr val="bg1"/>
                </a:solidFill>
                <a:cs typeface="B Lotus" panose="00000400000000000000" pitchFamily="2" charset="-78"/>
              </a:rPr>
              <a:t>بیست و ششمین گردهمایی فیزیک ماده چگال</a:t>
            </a:r>
          </a:p>
          <a:p>
            <a:pPr algn="r" rtl="1"/>
            <a:r>
              <a:rPr lang="en-US" sz="6600" b="1" dirty="0" smtClean="0">
                <a:solidFill>
                  <a:schemeClr val="bg1"/>
                </a:solidFill>
                <a:cs typeface="B Lotus" panose="00000400000000000000" pitchFamily="2" charset="-78"/>
              </a:rPr>
              <a:t>دانشگاه تحصیلات تکمیلی علوم پایه زنجان</a:t>
            </a:r>
            <a:endParaRPr lang="en-US" sz="6600" b="1" dirty="0">
              <a:solidFill>
                <a:schemeClr val="bg1"/>
              </a:solidFill>
              <a:cs typeface="B Lotus" panose="00000400000000000000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5954" y="35508722"/>
            <a:ext cx="171907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</a:rPr>
              <a:t>26th Annual IASBS Meeting 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70066" y="700080"/>
            <a:ext cx="24960593" cy="1637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0000" dirty="0" smtClean="0">
                <a:cs typeface="B Titr" panose="00000700000000000000" pitchFamily="2" charset="-78"/>
              </a:rPr>
              <a:t>عنوان مقاله </a:t>
            </a:r>
            <a:endParaRPr lang="en-US" sz="10000" dirty="0">
              <a:cs typeface="B Titr" panose="000007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29957" y="2200015"/>
            <a:ext cx="249605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7200" dirty="0" smtClean="0">
                <a:cs typeface="B Lotus" panose="00000400000000000000" pitchFamily="2" charset="-78"/>
              </a:rPr>
              <a:t>نام نویسندگان</a:t>
            </a:r>
            <a:endParaRPr lang="en-US" sz="7200" dirty="0">
              <a:cs typeface="B Lotus" panose="000004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2431" y="952836"/>
            <a:ext cx="3240000" cy="324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Logo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29957" y="3345365"/>
            <a:ext cx="249605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7200" dirty="0" smtClean="0">
                <a:cs typeface="B Lotus" panose="00000400000000000000" pitchFamily="2" charset="-78"/>
              </a:rPr>
              <a:t>گروه ...، دانشکده ....، دانشگاه.....</a:t>
            </a:r>
            <a:endParaRPr lang="en-US" sz="7200" dirty="0">
              <a:cs typeface="B Lotus" panose="00000400000000000000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5954" y="36234508"/>
            <a:ext cx="1365110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b="1" dirty="0" smtClean="0">
                <a:solidFill>
                  <a:schemeClr val="bg1"/>
                </a:solidFill>
              </a:rPr>
              <a:t>Condensed Matter Physics</a:t>
            </a:r>
            <a:endParaRPr lang="en-US" sz="9600" b="1" dirty="0">
              <a:solidFill>
                <a:schemeClr val="bg1"/>
              </a:solidFill>
            </a:endParaRPr>
          </a:p>
        </p:txBody>
      </p:sp>
      <p:graphicFrame>
        <p:nvGraphicFramePr>
          <p:cNvPr id="21" name="Data Table " descr="Table 1">
            <a:extLst>
              <a:ext uri="{FF2B5EF4-FFF2-40B4-BE49-F238E27FC236}">
                <a16:creationId xmlns:a16="http://schemas.microsoft.com/office/drawing/2014/main" id="{32D44B4F-618F-427D-9B6A-5B20AC8DE6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963074"/>
              </p:ext>
            </p:extLst>
          </p:nvPr>
        </p:nvGraphicFramePr>
        <p:xfrm>
          <a:off x="18724855" y="7709350"/>
          <a:ext cx="13670964" cy="583769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191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85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6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44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0616">
                <a:tc gridSpan="4">
                  <a:txBody>
                    <a:bodyPr/>
                    <a:lstStyle/>
                    <a:p>
                      <a:pPr algn="ctr"/>
                      <a:r>
                        <a:rPr lang="en-US" sz="6000" dirty="0">
                          <a:ln>
                            <a:noFill/>
                            <a:prstDash val="dash"/>
                          </a:ln>
                        </a:rPr>
                        <a:t>Table 1 </a:t>
                      </a:r>
                      <a:r>
                        <a:rPr lang="en-US" sz="6000" dirty="0" smtClean="0">
                          <a:ln>
                            <a:noFill/>
                            <a:prstDash val="dash"/>
                          </a:ln>
                        </a:rPr>
                        <a:t>– </a:t>
                      </a:r>
                      <a:r>
                        <a:rPr lang="en-US" sz="6000" dirty="0">
                          <a:ln>
                            <a:noFill/>
                            <a:prstDash val="dash"/>
                          </a:ln>
                        </a:rPr>
                        <a:t>Title</a:t>
                      </a:r>
                      <a:endParaRPr lang="en-US" sz="6000" b="1" dirty="0">
                        <a:ln>
                          <a:noFill/>
                          <a:prstDash val="dash"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  <a:prstDash val="dash"/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5205">
                <a:tc>
                  <a:txBody>
                    <a:bodyPr/>
                    <a:lstStyle/>
                    <a:p>
                      <a:pPr algn="ctr"/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8.01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7.99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5.77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6.44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5205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4.50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3.11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9.55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1.12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5205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6.15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8.00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6.18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5.65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5205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8.21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2.16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3.11*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cap="none" spc="0" dirty="0">
                          <a:ln>
                            <a:noFill/>
                          </a:ln>
                          <a:effectLst/>
                        </a:rPr>
                        <a:t>7.17</a:t>
                      </a:r>
                      <a:endParaRPr lang="en-US" sz="6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70252" marR="70252" marT="35129" marB="3512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5205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3.00</a:t>
                      </a:r>
                    </a:p>
                  </a:txBody>
                  <a:tcPr marL="70252" marR="70252" marT="35129" marB="3512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9.70</a:t>
                      </a:r>
                    </a:p>
                  </a:txBody>
                  <a:tcPr marL="70252" marR="70252" marT="35129" marB="351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10.50</a:t>
                      </a:r>
                    </a:p>
                  </a:txBody>
                  <a:tcPr marL="70252" marR="70252" marT="35129" marB="351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4.45</a:t>
                      </a:r>
                    </a:p>
                  </a:txBody>
                  <a:tcPr marL="70252" marR="70252" marT="35129" marB="35129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" name="Content Placeholder 92">
            <a:extLst>
              <a:ext uri="{FF2B5EF4-FFF2-40B4-BE49-F238E27FC236}">
                <a16:creationId xmlns:a16="http://schemas.microsoft.com/office/drawing/2014/main" id="{CD429459-56A1-49C8-BDCA-6BF803974182}"/>
              </a:ext>
            </a:extLst>
          </p:cNvPr>
          <p:cNvSpPr txBox="1">
            <a:spLocks/>
          </p:cNvSpPr>
          <p:nvPr/>
        </p:nvSpPr>
        <p:spPr>
          <a:xfrm>
            <a:off x="896177" y="24917902"/>
            <a:ext cx="16984332" cy="9495703"/>
          </a:xfrm>
          <a:prstGeom prst="rect">
            <a:avLst/>
          </a:prstGeom>
        </p:spPr>
        <p:txBody>
          <a:bodyPr/>
          <a:lstStyle>
            <a:lvl1pPr marL="266846" indent="-266846" algn="l" defTabSz="1067378" rtl="0" eaLnBrk="1" latinLnBrk="0" hangingPunct="1">
              <a:lnSpc>
                <a:spcPct val="90000"/>
              </a:lnSpc>
              <a:spcBef>
                <a:spcPts val="1165"/>
              </a:spcBef>
              <a:buFont typeface="Arial"/>
              <a:buChar char="•"/>
              <a:defRPr sz="32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533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422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3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67906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1599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528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68974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0266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3634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1">
              <a:buFont typeface="Arial"/>
              <a:buNone/>
            </a:pPr>
            <a:r>
              <a:rPr lang="fa-IR" sz="6000" dirty="0">
                <a:solidFill>
                  <a:schemeClr val="tx2"/>
                </a:solidFill>
                <a:cs typeface="B Titr" panose="00000700000000000000" pitchFamily="2" charset="-78"/>
              </a:rPr>
              <a:t>مراجع</a:t>
            </a:r>
          </a:p>
          <a:p>
            <a:pPr marL="0" indent="0" algn="just" rtl="1">
              <a:buNone/>
            </a:pPr>
            <a:r>
              <a:rPr lang="en-US" sz="6000" dirty="0"/>
              <a:t> </a:t>
            </a:r>
            <a:r>
              <a:rPr lang="fa-IR" sz="6000" dirty="0">
                <a:cs typeface="B Lotus" panose="00000400000000000000" pitchFamily="2" charset="-78"/>
              </a:rPr>
              <a:t>[</a:t>
            </a:r>
            <a:r>
              <a:rPr lang="ar-SA" sz="6000" dirty="0">
                <a:cs typeface="B Lotus" panose="00000400000000000000" pitchFamily="2" charset="-78"/>
              </a:rPr>
              <a:t>1</a:t>
            </a:r>
            <a:r>
              <a:rPr lang="fa-IR" sz="6000" dirty="0">
                <a:cs typeface="B Lotus" panose="00000400000000000000" pitchFamily="2" charset="-78"/>
              </a:rPr>
              <a:t>] </a:t>
            </a:r>
            <a:r>
              <a:rPr lang="ar-SA" sz="6000" dirty="0">
                <a:cs typeface="B Lotus" panose="00000400000000000000" pitchFamily="2" charset="-78"/>
              </a:rPr>
              <a:t>هايزنبرگ، ورنر؛ «جزء و کل» مركز نشر دانشگاهي؛ صفحه 94 تا 115</a:t>
            </a:r>
            <a:r>
              <a:rPr lang="ar-SA" sz="6000" dirty="0" smtClean="0">
                <a:cs typeface="B Lotus" panose="00000400000000000000" pitchFamily="2" charset="-78"/>
              </a:rPr>
              <a:t>.</a:t>
            </a:r>
            <a:r>
              <a:rPr lang="en-US" sz="6000" dirty="0" smtClean="0">
                <a:cs typeface="B Lotus" panose="00000400000000000000" pitchFamily="2" charset="-78"/>
              </a:rPr>
              <a:t> </a:t>
            </a:r>
            <a:r>
              <a:rPr lang="ar-SA" sz="6000" dirty="0">
                <a:cs typeface="B Lotus" panose="00000400000000000000" pitchFamily="2" charset="-78"/>
              </a:rPr>
              <a:t>(</a:t>
            </a:r>
            <a:r>
              <a:rPr lang="fa-IR" sz="6000" dirty="0">
                <a:cs typeface="B Lotus" panose="00000400000000000000" pitchFamily="2" charset="-78"/>
              </a:rPr>
              <a:t>60 </a:t>
            </a:r>
            <a:r>
              <a:rPr lang="ar-SA" sz="6000" dirty="0">
                <a:cs typeface="B Lotus" panose="00000400000000000000" pitchFamily="2" charset="-78"/>
              </a:rPr>
              <a:t>معمولی، </a:t>
            </a:r>
            <a:r>
              <a:rPr lang="en-US" sz="6000" dirty="0">
                <a:cs typeface="B Lotus" panose="00000400000000000000" pitchFamily="2" charset="-78"/>
              </a:rPr>
              <a:t>B Lotus</a:t>
            </a:r>
            <a:r>
              <a:rPr lang="ar-SA" sz="6000" dirty="0">
                <a:cs typeface="B Lotus" panose="00000400000000000000" pitchFamily="2" charset="-78"/>
              </a:rPr>
              <a:t>)</a:t>
            </a:r>
            <a:r>
              <a:rPr lang="fa-IR" sz="6000" dirty="0">
                <a:cs typeface="B Lotus" panose="00000400000000000000" pitchFamily="2" charset="-78"/>
              </a:rPr>
              <a:t>. </a:t>
            </a:r>
            <a:endParaRPr lang="en-US" sz="6000" dirty="0" smtClean="0">
              <a:cs typeface="B Lotus" panose="00000400000000000000" pitchFamily="2" charset="-78"/>
            </a:endParaRPr>
          </a:p>
          <a:p>
            <a:pPr marL="0" indent="0">
              <a:buNone/>
            </a:pPr>
            <a:r>
              <a:rPr lang="en-US" sz="6000" dirty="0"/>
              <a:t>[2</a:t>
            </a:r>
            <a:r>
              <a:rPr lang="en-US" sz="6000" dirty="0" smtClean="0"/>
              <a:t>] </a:t>
            </a:r>
            <a:r>
              <a:rPr lang="en-US" sz="5400" dirty="0" smtClean="0"/>
              <a:t>I</a:t>
            </a:r>
            <a:r>
              <a:rPr lang="en-US" sz="5400" dirty="0"/>
              <a:t>. S. </a:t>
            </a:r>
            <a:r>
              <a:rPr lang="en-US" sz="5400" dirty="0" err="1"/>
              <a:t>Gradshteym</a:t>
            </a:r>
            <a:r>
              <a:rPr lang="en-US" sz="5400" dirty="0"/>
              <a:t> and I. M. </a:t>
            </a:r>
            <a:r>
              <a:rPr lang="en-US" sz="5400" dirty="0" err="1"/>
              <a:t>Ryzhik</a:t>
            </a:r>
            <a:r>
              <a:rPr lang="en-US" sz="5400" dirty="0"/>
              <a:t>; “</a:t>
            </a:r>
            <a:r>
              <a:rPr lang="en-US" sz="5400" i="1" dirty="0"/>
              <a:t>Tables of Integrals,   Series, and Products</a:t>
            </a:r>
            <a:r>
              <a:rPr lang="en-US" sz="5400" dirty="0"/>
              <a:t>”; 5</a:t>
            </a:r>
            <a:r>
              <a:rPr lang="en-US" sz="5400" baseline="30000" dirty="0"/>
              <a:t>th</a:t>
            </a:r>
            <a:r>
              <a:rPr lang="en-US" sz="5400" dirty="0"/>
              <a:t> edition, Academic Press. (1994)  547 </a:t>
            </a:r>
            <a:r>
              <a:rPr lang="en-US" sz="5400" dirty="0" smtClean="0"/>
              <a:t>(54 </a:t>
            </a:r>
            <a:r>
              <a:rPr lang="en-US" sz="5400" dirty="0"/>
              <a:t>normal, </a:t>
            </a:r>
            <a:r>
              <a:rPr lang="en-US" sz="5400" dirty="0" smtClean="0"/>
              <a:t>Calibri).</a:t>
            </a:r>
            <a:endParaRPr lang="en-US" sz="5400" dirty="0"/>
          </a:p>
          <a:p>
            <a:pPr marL="0" indent="0">
              <a:buNone/>
            </a:pPr>
            <a:r>
              <a:rPr lang="en-US" sz="6000" dirty="0"/>
              <a:t>[3] </a:t>
            </a:r>
            <a:r>
              <a:rPr lang="en-US" sz="5400" dirty="0"/>
              <a:t>P. G. .</a:t>
            </a:r>
            <a:r>
              <a:rPr lang="en-US" sz="5400" dirty="0" err="1"/>
              <a:t>Debendetti</a:t>
            </a:r>
            <a:r>
              <a:rPr lang="en-US" sz="5400" dirty="0"/>
              <a:t> and E.. H. Stanley; “</a:t>
            </a:r>
            <a:r>
              <a:rPr lang="en-US" sz="5400" dirty="0" err="1"/>
              <a:t>Supercooled</a:t>
            </a:r>
            <a:r>
              <a:rPr lang="en-US" sz="5400" dirty="0"/>
              <a:t> and Glassy Water”; </a:t>
            </a:r>
            <a:r>
              <a:rPr lang="en-US" sz="5400" i="1" dirty="0"/>
              <a:t>Physics Today</a:t>
            </a:r>
            <a:r>
              <a:rPr lang="en-US" sz="5400" dirty="0"/>
              <a:t> </a:t>
            </a:r>
            <a:r>
              <a:rPr lang="en-US" sz="5400" b="1" dirty="0"/>
              <a:t>56</a:t>
            </a:r>
            <a:r>
              <a:rPr lang="en-US" sz="5400" dirty="0"/>
              <a:t>, No. 3  (2003) 40-46</a:t>
            </a:r>
            <a:r>
              <a:rPr lang="en-US" sz="5400" dirty="0" smtClean="0"/>
              <a:t>.</a:t>
            </a:r>
            <a:endParaRPr lang="en-US" sz="5400" dirty="0" smtClean="0">
              <a:cs typeface="B Lotus" panose="00000400000000000000" pitchFamily="2" charset="-78"/>
            </a:endParaRPr>
          </a:p>
          <a:p>
            <a:pPr marL="0" indent="0" algn="just" rtl="1">
              <a:buNone/>
            </a:pPr>
            <a:r>
              <a:rPr lang="fa-IR" sz="6000" dirty="0">
                <a:cs typeface="B Lotus" panose="00000400000000000000" pitchFamily="2" charset="-78"/>
              </a:rPr>
              <a:t>[</a:t>
            </a:r>
            <a:r>
              <a:rPr lang="ar-SA" sz="6000" dirty="0">
                <a:cs typeface="B Lotus" panose="00000400000000000000" pitchFamily="2" charset="-78"/>
              </a:rPr>
              <a:t>4</a:t>
            </a:r>
            <a:r>
              <a:rPr lang="fa-IR" sz="6000" dirty="0">
                <a:cs typeface="B Lotus" panose="00000400000000000000" pitchFamily="2" charset="-78"/>
              </a:rPr>
              <a:t>] </a:t>
            </a:r>
            <a:r>
              <a:rPr lang="ar-SA" sz="6000" dirty="0">
                <a:cs typeface="B Lotus" panose="00000400000000000000" pitchFamily="2" charset="-78"/>
              </a:rPr>
              <a:t>صميمي، جلال ؛ «مروري مقدماتي بر روش‌هاي رصدي و دستاوردهاي نجوم پرتو گاما»؛ مجلة فيزيك، سال 19، شمارة 1 و 2، بهار و تابستان 1380، صفحه 3 تا 24</a:t>
            </a:r>
            <a:r>
              <a:rPr lang="ar-SA" sz="6000" dirty="0" smtClean="0">
                <a:cs typeface="B Lotus" panose="00000400000000000000" pitchFamily="2" charset="-78"/>
              </a:rPr>
              <a:t>.</a:t>
            </a:r>
            <a:endParaRPr lang="en-US" sz="6000" dirty="0">
              <a:cs typeface="B Lotus" panose="00000400000000000000" pitchFamily="2" charset="-78"/>
            </a:endParaRPr>
          </a:p>
        </p:txBody>
      </p:sp>
      <p:sp>
        <p:nvSpPr>
          <p:cNvPr id="26" name="Content Placeholder 95">
            <a:extLst>
              <a:ext uri="{FF2B5EF4-FFF2-40B4-BE49-F238E27FC236}">
                <a16:creationId xmlns:a16="http://schemas.microsoft.com/office/drawing/2014/main" id="{604FDFA6-3867-48F0-AF0B-C0886374C85A}"/>
              </a:ext>
            </a:extLst>
          </p:cNvPr>
          <p:cNvSpPr txBox="1">
            <a:spLocks/>
          </p:cNvSpPr>
          <p:nvPr/>
        </p:nvSpPr>
        <p:spPr>
          <a:xfrm>
            <a:off x="33240165" y="6200523"/>
            <a:ext cx="16890493" cy="12785892"/>
          </a:xfrm>
          <a:prstGeom prst="rect">
            <a:avLst/>
          </a:prstGeom>
        </p:spPr>
        <p:txBody>
          <a:bodyPr/>
          <a:lstStyle>
            <a:lvl1pPr marL="266846" indent="-266846" algn="l" defTabSz="1067378" rtl="0" eaLnBrk="1" latinLnBrk="0" hangingPunct="1">
              <a:lnSpc>
                <a:spcPct val="90000"/>
              </a:lnSpc>
              <a:spcBef>
                <a:spcPts val="1165"/>
              </a:spcBef>
              <a:buFont typeface="Arial"/>
              <a:buChar char="•"/>
              <a:defRPr sz="32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533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422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3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67906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1599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528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68974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0266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3634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6000" dirty="0" smtClean="0">
                <a:solidFill>
                  <a:schemeClr val="tx2"/>
                </a:solidFill>
                <a:cs typeface="B Titr" panose="00000700000000000000" pitchFamily="2" charset="-78"/>
              </a:rPr>
              <a:t>مقدمه </a:t>
            </a:r>
            <a:r>
              <a:rPr lang="ar-SA" sz="6000" dirty="0">
                <a:cs typeface="B Lotus" panose="00000400000000000000" pitchFamily="2" charset="-78"/>
              </a:rPr>
              <a:t>(</a:t>
            </a:r>
            <a:r>
              <a:rPr lang="fa-IR" sz="6000" dirty="0">
                <a:cs typeface="B Lotus" panose="00000400000000000000" pitchFamily="2" charset="-78"/>
              </a:rPr>
              <a:t>60 </a:t>
            </a:r>
            <a:r>
              <a:rPr lang="ar-SA" sz="6000" dirty="0">
                <a:cs typeface="B Lotus" panose="00000400000000000000" pitchFamily="2" charset="-78"/>
              </a:rPr>
              <a:t>معمولی، </a:t>
            </a:r>
            <a:r>
              <a:rPr lang="en-US" sz="6000" dirty="0">
                <a:cs typeface="B Lotus" panose="00000400000000000000" pitchFamily="2" charset="-78"/>
              </a:rPr>
              <a:t>B </a:t>
            </a:r>
            <a:r>
              <a:rPr lang="en-US" sz="6000" dirty="0" err="1" smtClean="0">
                <a:cs typeface="B Lotus" panose="00000400000000000000" pitchFamily="2" charset="-78"/>
              </a:rPr>
              <a:t>Titr</a:t>
            </a:r>
            <a:r>
              <a:rPr lang="ar-SA" sz="6000" dirty="0" smtClean="0">
                <a:cs typeface="B Lotus" panose="00000400000000000000" pitchFamily="2" charset="-78"/>
              </a:rPr>
              <a:t>)</a:t>
            </a:r>
            <a:r>
              <a:rPr lang="fa-IR" sz="6000" dirty="0">
                <a:cs typeface="B Lotus" panose="00000400000000000000" pitchFamily="2" charset="-78"/>
              </a:rPr>
              <a:t>. </a:t>
            </a:r>
            <a:endParaRPr lang="fa-IR" sz="6000" dirty="0">
              <a:solidFill>
                <a:schemeClr val="tx2"/>
              </a:solidFill>
              <a:cs typeface="B Titr" panose="00000700000000000000" pitchFamily="2" charset="-78"/>
            </a:endParaRPr>
          </a:p>
          <a:p>
            <a:pPr marL="0" indent="0" algn="just" rtl="1">
              <a:buNone/>
            </a:pPr>
            <a:r>
              <a:rPr lang="fa-IR" sz="6000" dirty="0" smtClean="0">
                <a:cs typeface="B Lotus" panose="00000400000000000000" pitchFamily="2" charset="-78"/>
              </a:rPr>
              <a:t>برای طراحی پوستر از نوع و اندازه فونت مشخص شده در این الگو استفاده کنید</a:t>
            </a:r>
            <a:r>
              <a:rPr lang="fa-IR" sz="6000" dirty="0">
                <a:cs typeface="B Lotus" panose="00000400000000000000" pitchFamily="2" charset="-78"/>
              </a:rPr>
              <a:t> </a:t>
            </a:r>
            <a:r>
              <a:rPr lang="ar-SA" sz="6000" dirty="0">
                <a:cs typeface="B Lotus" panose="00000400000000000000" pitchFamily="2" charset="-78"/>
              </a:rPr>
              <a:t>(</a:t>
            </a:r>
            <a:r>
              <a:rPr lang="fa-IR" sz="6000" dirty="0">
                <a:cs typeface="B Lotus" panose="00000400000000000000" pitchFamily="2" charset="-78"/>
              </a:rPr>
              <a:t>60 </a:t>
            </a:r>
            <a:r>
              <a:rPr lang="ar-SA" sz="6000" dirty="0">
                <a:cs typeface="B Lotus" panose="00000400000000000000" pitchFamily="2" charset="-78"/>
              </a:rPr>
              <a:t>معمولی، </a:t>
            </a:r>
            <a:r>
              <a:rPr lang="en-US" sz="6000" dirty="0">
                <a:cs typeface="B Lotus" panose="00000400000000000000" pitchFamily="2" charset="-78"/>
              </a:rPr>
              <a:t>B Lotus</a:t>
            </a:r>
            <a:r>
              <a:rPr lang="ar-SA" sz="6000" dirty="0">
                <a:cs typeface="B Lotus" panose="00000400000000000000" pitchFamily="2" charset="-78"/>
              </a:rPr>
              <a:t>)</a:t>
            </a:r>
            <a:r>
              <a:rPr lang="fa-IR" sz="6000" dirty="0">
                <a:cs typeface="B Lotus" panose="00000400000000000000" pitchFamily="2" charset="-78"/>
              </a:rPr>
              <a:t>. </a:t>
            </a:r>
            <a:endParaRPr lang="en-US" sz="6000" dirty="0" smtClean="0">
              <a:cs typeface="B Lotus" panose="00000400000000000000" pitchFamily="2" charset="-78"/>
            </a:endParaRPr>
          </a:p>
          <a:p>
            <a:pPr marL="0" indent="0" algn="just" rtl="1">
              <a:buNone/>
            </a:pPr>
            <a:endParaRPr lang="en-US" sz="6000" dirty="0">
              <a:cs typeface="B Lotus" panose="00000400000000000000" pitchFamily="2" charset="-78"/>
            </a:endParaRPr>
          </a:p>
          <a:p>
            <a:pPr marL="0" indent="0" algn="just" rtl="1">
              <a:buFont typeface="Arial"/>
              <a:buNone/>
            </a:pPr>
            <a:r>
              <a:rPr lang="fa-IR" sz="6000" dirty="0" smtClean="0">
                <a:cs typeface="B Lotus" panose="00000400000000000000" pitchFamily="2" charset="-78"/>
              </a:rPr>
              <a:t>لورم </a:t>
            </a:r>
            <a:r>
              <a:rPr lang="fa-IR" sz="6000" dirty="0">
                <a:cs typeface="B Lotus" panose="00000400000000000000" pitchFamily="2" charset="-78"/>
              </a:rPr>
              <a:t>ایپسوم متن ساختگی با تولید سادگی نامفهوم از صنعت چاپ، و با استفاده از طراحان گرافیک است، چاپگرها و متون بلکه روزنامه و مجله در ستون و سطرآنچنان که لازم است، و برای شرایط فعلی تکنولوژی مورد نیاز، و کاربردهای متنوع با هدف بهبود ابزارهای کاربردی می باشد، کتابهای زیادی در شصت و سه درصد گذشته حال و آینده، شناخت فراوان جامعه و متخصصان را می طلبد.</a:t>
            </a:r>
          </a:p>
          <a:p>
            <a:pPr marL="0" indent="0" algn="just" rtl="1">
              <a:buFont typeface="Arial"/>
              <a:buNone/>
            </a:pPr>
            <a:endParaRPr lang="en-US" sz="6000" dirty="0"/>
          </a:p>
        </p:txBody>
      </p:sp>
      <p:sp>
        <p:nvSpPr>
          <p:cNvPr id="27" name="Content Placeholder 95">
            <a:extLst>
              <a:ext uri="{FF2B5EF4-FFF2-40B4-BE49-F238E27FC236}">
                <a16:creationId xmlns:a16="http://schemas.microsoft.com/office/drawing/2014/main" id="{604FDFA6-3867-48F0-AF0B-C0886374C85A}"/>
              </a:ext>
            </a:extLst>
          </p:cNvPr>
          <p:cNvSpPr txBox="1">
            <a:spLocks/>
          </p:cNvSpPr>
          <p:nvPr/>
        </p:nvSpPr>
        <p:spPr>
          <a:xfrm>
            <a:off x="33240165" y="20457126"/>
            <a:ext cx="16890494" cy="13510362"/>
          </a:xfrm>
          <a:prstGeom prst="rect">
            <a:avLst/>
          </a:prstGeom>
        </p:spPr>
        <p:txBody>
          <a:bodyPr/>
          <a:lstStyle>
            <a:lvl1pPr marL="266846" indent="-266846" algn="l" defTabSz="1067378" rtl="0" eaLnBrk="1" latinLnBrk="0" hangingPunct="1">
              <a:lnSpc>
                <a:spcPct val="90000"/>
              </a:lnSpc>
              <a:spcBef>
                <a:spcPts val="1165"/>
              </a:spcBef>
              <a:buFont typeface="Arial"/>
              <a:buChar char="•"/>
              <a:defRPr sz="32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533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422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3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67906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1599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528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68974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0266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3634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/>
              <a:buNone/>
            </a:pPr>
            <a:r>
              <a:rPr lang="fa-IR" sz="6000" dirty="0" smtClean="0">
                <a:solidFill>
                  <a:schemeClr val="tx2"/>
                </a:solidFill>
                <a:cs typeface="B Titr" panose="00000700000000000000" pitchFamily="2" charset="-78"/>
              </a:rPr>
              <a:t>روش</a:t>
            </a:r>
            <a:endParaRPr lang="fa-IR" sz="6000" dirty="0">
              <a:solidFill>
                <a:schemeClr val="tx2"/>
              </a:solidFill>
              <a:cs typeface="B Titr" panose="00000700000000000000" pitchFamily="2" charset="-78"/>
            </a:endParaRPr>
          </a:p>
          <a:p>
            <a:pPr marL="0" indent="0" algn="just" rtl="1">
              <a:buFont typeface="Arial"/>
              <a:buNone/>
            </a:pPr>
            <a:r>
              <a:rPr lang="fa-IR" sz="6000" dirty="0">
                <a:cs typeface="B Lotus" panose="00000400000000000000" pitchFamily="2" charset="-78"/>
              </a:rPr>
              <a:t>لورم ایپسوم متن ساختگی با تولید سادگی نامفهوم از صنعت چاپ، و با استفاده از طراحان گرافیک است، چاپگرها و متون بلکه روزنامه و مجله در ستون و سطرآنچنان که لازم است، و برای شرایط فعلی تکنولوژی مورد نیاز، و کاربردهای متنوع با هدف بهبود ابزارهای کاربردی می باشد، کتابهای زیادی در شصت و سه درصد گذشته حال و آینده، شناخت فراوان جامعه و متخصصان را می طلبد.</a:t>
            </a:r>
          </a:p>
          <a:p>
            <a:pPr marL="0" indent="0" algn="just" rtl="1">
              <a:buFont typeface="Arial"/>
              <a:buNone/>
            </a:pPr>
            <a:endParaRPr lang="en-US" sz="6000" dirty="0"/>
          </a:p>
        </p:txBody>
      </p:sp>
      <p:sp>
        <p:nvSpPr>
          <p:cNvPr id="28" name="Content Placeholder 95">
            <a:extLst>
              <a:ext uri="{FF2B5EF4-FFF2-40B4-BE49-F238E27FC236}">
                <a16:creationId xmlns:a16="http://schemas.microsoft.com/office/drawing/2014/main" id="{604FDFA6-3867-48F0-AF0B-C0886374C85A}"/>
              </a:ext>
            </a:extLst>
          </p:cNvPr>
          <p:cNvSpPr txBox="1">
            <a:spLocks/>
          </p:cNvSpPr>
          <p:nvPr/>
        </p:nvSpPr>
        <p:spPr>
          <a:xfrm>
            <a:off x="843792" y="15853512"/>
            <a:ext cx="17031119" cy="8708233"/>
          </a:xfrm>
          <a:prstGeom prst="rect">
            <a:avLst/>
          </a:prstGeom>
        </p:spPr>
        <p:txBody>
          <a:bodyPr/>
          <a:lstStyle>
            <a:lvl1pPr marL="266846" indent="-266846" algn="l" defTabSz="1067378" rtl="0" eaLnBrk="1" latinLnBrk="0" hangingPunct="1">
              <a:lnSpc>
                <a:spcPct val="90000"/>
              </a:lnSpc>
              <a:spcBef>
                <a:spcPts val="1165"/>
              </a:spcBef>
              <a:buFont typeface="Arial"/>
              <a:buChar char="•"/>
              <a:defRPr sz="32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533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422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3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67906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1599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528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68974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0266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3634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/>
              <a:buNone/>
            </a:pPr>
            <a:r>
              <a:rPr lang="fa-IR" sz="6000" dirty="0" smtClean="0">
                <a:solidFill>
                  <a:schemeClr val="tx2"/>
                </a:solidFill>
                <a:cs typeface="B Titr" panose="00000700000000000000" pitchFamily="2" charset="-78"/>
              </a:rPr>
              <a:t>تحلیل نتایج</a:t>
            </a:r>
            <a:endParaRPr lang="fa-IR" sz="6000" dirty="0">
              <a:solidFill>
                <a:schemeClr val="tx2"/>
              </a:solidFill>
              <a:cs typeface="B Titr" panose="00000700000000000000" pitchFamily="2" charset="-78"/>
            </a:endParaRPr>
          </a:p>
          <a:p>
            <a:pPr marL="0" indent="0" algn="just" rtl="1">
              <a:buFont typeface="Arial"/>
              <a:buNone/>
            </a:pPr>
            <a:r>
              <a:rPr lang="fa-IR" sz="6000" dirty="0">
                <a:cs typeface="B Lotus" panose="00000400000000000000" pitchFamily="2" charset="-78"/>
              </a:rPr>
              <a:t>لورم ایپسوم متن ساختگی با تولید سادگی نامفهوم از صنعت چاپ، و با استفاده از طراحان گرافیک است، چاپگرها و متون بلکه روزنامه و مجله در ستون و سطرآنچنان که </a:t>
            </a:r>
            <a:r>
              <a:rPr lang="fa-IR" sz="6000" dirty="0" smtClean="0">
                <a:cs typeface="B Lotus" panose="00000400000000000000" pitchFamily="2" charset="-78"/>
              </a:rPr>
              <a:t>لازم است، و برای شرایط فعلی تکنولوژی مورد نیاز، و کاربردهای متنوع با هدف بهبود ابزارهای کاربردی می باشد، کتابهای زیادی در شصت و سه درصد گذشته حال و آینده، شناخت فراوان جامعه و متخصصان را می طلبد.</a:t>
            </a:r>
            <a:endParaRPr lang="en-US" sz="6000" dirty="0" smtClean="0">
              <a:cs typeface="B Lotus" panose="00000400000000000000" pitchFamily="2" charset="-78"/>
            </a:endParaRPr>
          </a:p>
          <a:p>
            <a:pPr marL="0" indent="0" algn="just" rtl="1">
              <a:buFont typeface="Arial"/>
              <a:buNone/>
            </a:pPr>
            <a:endParaRPr lang="fa-IR" sz="6000" dirty="0">
              <a:cs typeface="B Lotus" panose="00000400000000000000" pitchFamily="2" charset="-78"/>
            </a:endParaRPr>
          </a:p>
          <a:p>
            <a:pPr marL="0" indent="0" algn="just" rtl="1">
              <a:buFont typeface="Arial"/>
              <a:buNone/>
            </a:pPr>
            <a:endParaRPr lang="en-US" sz="6000" dirty="0"/>
          </a:p>
        </p:txBody>
      </p:sp>
      <p:grpSp>
        <p:nvGrpSpPr>
          <p:cNvPr id="7" name="Group 6"/>
          <p:cNvGrpSpPr/>
          <p:nvPr/>
        </p:nvGrpSpPr>
        <p:grpSpPr>
          <a:xfrm>
            <a:off x="18425288" y="20568323"/>
            <a:ext cx="14668655" cy="8227016"/>
            <a:chOff x="17895900" y="25740472"/>
            <a:chExt cx="16214932" cy="8823218"/>
          </a:xfrm>
        </p:grpSpPr>
        <p:cxnSp>
          <p:nvCxnSpPr>
            <p:cNvPr id="29" name="Horizontal Section Divider" descr="Horizontal Divider">
              <a:extLst>
                <a:ext uri="{FF2B5EF4-FFF2-40B4-BE49-F238E27FC236}">
                  <a16:creationId xmlns:a16="http://schemas.microsoft.com/office/drawing/2014/main" id="{4E4A0ECF-1721-4D14-A87E-1CA7298CE60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7895900" y="25740472"/>
              <a:ext cx="14996160" cy="2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30" name="Bullet B" descr="B">
              <a:extLst>
                <a:ext uri="{FF2B5EF4-FFF2-40B4-BE49-F238E27FC236}">
                  <a16:creationId xmlns:a16="http://schemas.microsoft.com/office/drawing/2014/main" id="{E96A507C-9D5F-436E-A44C-D0FE6E561A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95900" y="26422390"/>
              <a:ext cx="1371600" cy="1371600"/>
            </a:xfrm>
            <a:prstGeom prst="rect">
              <a:avLst/>
            </a:prstGeom>
          </p:spPr>
        </p:pic>
        <p:graphicFrame>
          <p:nvGraphicFramePr>
            <p:cNvPr id="31" name="Chart B" descr="Chart B">
              <a:extLst>
                <a:ext uri="{FF2B5EF4-FFF2-40B4-BE49-F238E27FC236}">
                  <a16:creationId xmlns:a16="http://schemas.microsoft.com/office/drawing/2014/main" id="{4A43E018-FCB5-4328-A2A6-F68CA83B122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29983316"/>
                </p:ext>
              </p:extLst>
            </p:nvPr>
          </p:nvGraphicFramePr>
          <p:xfrm>
            <a:off x="18615100" y="26091061"/>
            <a:ext cx="7742708" cy="826806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cxnSp>
          <p:nvCxnSpPr>
            <p:cNvPr id="32" name="Vertical Section Divider" descr="Vertical Divider">
              <a:extLst>
                <a:ext uri="{FF2B5EF4-FFF2-40B4-BE49-F238E27FC236}">
                  <a16:creationId xmlns:a16="http://schemas.microsoft.com/office/drawing/2014/main" id="{E4ADC138-F3B0-4BA4-B52F-C538CC19544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5749411" y="26243260"/>
              <a:ext cx="2" cy="6785072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33" name="Bullet C" descr="C">
              <a:extLst>
                <a:ext uri="{FF2B5EF4-FFF2-40B4-BE49-F238E27FC236}">
                  <a16:creationId xmlns:a16="http://schemas.microsoft.com/office/drawing/2014/main" id="{27B76F85-1E44-45D7-9EB6-0A1E48C4C27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28719" y="26403686"/>
              <a:ext cx="1371600" cy="1371600"/>
            </a:xfrm>
            <a:prstGeom prst="rect">
              <a:avLst/>
            </a:prstGeom>
          </p:spPr>
        </p:pic>
        <p:graphicFrame>
          <p:nvGraphicFramePr>
            <p:cNvPr id="34" name="Chart C" descr="Chart C">
              <a:extLst>
                <a:ext uri="{FF2B5EF4-FFF2-40B4-BE49-F238E27FC236}">
                  <a16:creationId xmlns:a16="http://schemas.microsoft.com/office/drawing/2014/main" id="{54B7E92B-B59E-40CE-9783-C3DA24D9EE3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651316934"/>
                </p:ext>
              </p:extLst>
            </p:nvPr>
          </p:nvGraphicFramePr>
          <p:xfrm>
            <a:off x="26368124" y="26018070"/>
            <a:ext cx="7742708" cy="839786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cxnSp>
          <p:nvCxnSpPr>
            <p:cNvPr id="35" name="Horizontal Section Divider" descr="Horizontal Divider">
              <a:extLst>
                <a:ext uri="{FF2B5EF4-FFF2-40B4-BE49-F238E27FC236}">
                  <a16:creationId xmlns:a16="http://schemas.microsoft.com/office/drawing/2014/main" id="{B5BC0675-3AC2-41E8-8911-7FC255A8C54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7895900" y="34563688"/>
              <a:ext cx="14996160" cy="2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3" name="Rectangle 42"/>
          <p:cNvSpPr/>
          <p:nvPr/>
        </p:nvSpPr>
        <p:spPr>
          <a:xfrm>
            <a:off x="18425288" y="29356776"/>
            <a:ext cx="1356610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spcAft>
                <a:spcPts val="0"/>
              </a:spcAft>
            </a:pPr>
            <a:r>
              <a:rPr lang="ar-SA" sz="5000" i="1" kern="150" dirty="0">
                <a:latin typeface="B Lotus" panose="00000400000000000000" pitchFamily="2" charset="-78"/>
                <a:ea typeface="Times New Roman" panose="02020603050405020304" pitchFamily="18" charset="0"/>
                <a:cs typeface="B Lotus" panose="00000400000000000000" pitchFamily="2" charset="-78"/>
              </a:rPr>
              <a:t>توضیحات </a:t>
            </a:r>
            <a:r>
              <a:rPr lang="ar-SA" sz="5000" i="1" kern="150" dirty="0" smtClean="0">
                <a:latin typeface="B Lotus" panose="00000400000000000000" pitchFamily="2" charset="-78"/>
                <a:ea typeface="Times New Roman" panose="02020603050405020304" pitchFamily="18" charset="0"/>
                <a:cs typeface="B Lotus" panose="00000400000000000000" pitchFamily="2" charset="-78"/>
              </a:rPr>
              <a:t>شکل</a:t>
            </a:r>
            <a:r>
              <a:rPr lang="en-US" sz="5000" i="1" kern="150" dirty="0" smtClean="0">
                <a:latin typeface="B Lotus" panose="00000400000000000000" pitchFamily="2" charset="-78"/>
                <a:ea typeface="Times New Roman" panose="02020603050405020304" pitchFamily="18" charset="0"/>
                <a:cs typeface="B Lotus" panose="00000400000000000000" pitchFamily="2" charset="-78"/>
              </a:rPr>
              <a:t> </a:t>
            </a:r>
            <a:r>
              <a:rPr lang="en-US" sz="5000" i="1" kern="150" dirty="0" smtClean="0">
                <a:latin typeface="+mj-lt"/>
                <a:ea typeface="Times New Roman" panose="02020603050405020304" pitchFamily="18" charset="0"/>
                <a:cs typeface="B Lotus" panose="00000400000000000000" pitchFamily="2" charset="-78"/>
              </a:rPr>
              <a:t>B</a:t>
            </a:r>
            <a:r>
              <a:rPr lang="ar-SA" sz="5000" i="1" kern="150" dirty="0" smtClean="0">
                <a:latin typeface="B Lotus" panose="00000400000000000000" pitchFamily="2" charset="-78"/>
                <a:ea typeface="Times New Roman" panose="02020603050405020304" pitchFamily="18" charset="0"/>
                <a:cs typeface="B Lotus" panose="00000400000000000000" pitchFamily="2" charset="-78"/>
              </a:rPr>
              <a:t> </a:t>
            </a:r>
            <a:r>
              <a:rPr lang="ar-SA" sz="5000" kern="15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(</a:t>
            </a:r>
            <a:r>
              <a:rPr lang="en-US" sz="5000" kern="15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B Lotus </a:t>
            </a:r>
            <a:r>
              <a:rPr lang="en-US" sz="5000" kern="15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50</a:t>
            </a:r>
            <a:r>
              <a:rPr lang="ar-SA" sz="5000" kern="15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  </a:t>
            </a:r>
            <a:r>
              <a:rPr lang="fa-IR" sz="5000" i="1" kern="15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ایتالیک</a:t>
            </a:r>
            <a:r>
              <a:rPr lang="fa-IR" sz="5000" kern="15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)</a:t>
            </a:r>
            <a:endParaRPr lang="en-US" sz="5000" kern="150" dirty="0">
              <a:latin typeface="Times New Roman" panose="02020603050405020304" pitchFamily="18" charset="0"/>
              <a:ea typeface="Times New Roman" panose="02020603050405020304" pitchFamily="18" charset="0"/>
              <a:cs typeface="Lotus, 'Courier New'"/>
            </a:endParaRPr>
          </a:p>
          <a:p>
            <a:pPr algn="just" rtl="1">
              <a:spcAft>
                <a:spcPts val="0"/>
              </a:spcAft>
            </a:pPr>
            <a:r>
              <a:rPr lang="ar-SA" sz="5000" i="1" kern="150" dirty="0">
                <a:latin typeface="B Lotus" panose="00000400000000000000" pitchFamily="2" charset="-78"/>
                <a:ea typeface="AR PL SungtiL GB"/>
                <a:cs typeface="B Lotus" panose="00000400000000000000" pitchFamily="2" charset="-78"/>
              </a:rPr>
              <a:t>توضیحات شکل توضیحات شکل توضیحات شکل توضیحات شکل توضیحات شکل توضیحات شکل توضیحات شکل توضیحات شکل توضیحات شکل توضیحات شکل توضیحات شکل توضیحات شکل توضیحات شکل توضیحات شکل</a:t>
            </a:r>
            <a:endParaRPr lang="en-US" sz="5000" kern="150" dirty="0">
              <a:effectLst/>
              <a:latin typeface="Liberation Serif"/>
              <a:ea typeface="AR PL SungtiL GB"/>
              <a:cs typeface="Lohit Devanagari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8777283" y="13914178"/>
            <a:ext cx="1356610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spcAft>
                <a:spcPts val="0"/>
              </a:spcAft>
            </a:pPr>
            <a:r>
              <a:rPr lang="ar-SA" sz="5000" i="1" kern="150" dirty="0">
                <a:latin typeface="B Lotus" panose="00000400000000000000" pitchFamily="2" charset="-78"/>
                <a:ea typeface="Times New Roman" panose="02020603050405020304" pitchFamily="18" charset="0"/>
                <a:cs typeface="B Lotus" panose="00000400000000000000" pitchFamily="2" charset="-78"/>
              </a:rPr>
              <a:t>توضیحات </a:t>
            </a:r>
            <a:r>
              <a:rPr lang="fa-IR" sz="5000" i="1" kern="150" dirty="0" smtClean="0">
                <a:latin typeface="B Lotus" panose="00000400000000000000" pitchFamily="2" charset="-78"/>
                <a:ea typeface="Times New Roman" panose="02020603050405020304" pitchFamily="18" charset="0"/>
                <a:cs typeface="B Lotus" panose="00000400000000000000" pitchFamily="2" charset="-78"/>
              </a:rPr>
              <a:t>جدول</a:t>
            </a:r>
            <a:r>
              <a:rPr lang="fa-IR" sz="5000" i="1" kern="150" dirty="0" smtClean="0">
                <a:latin typeface="+mj-lt"/>
                <a:ea typeface="Times New Roman" panose="02020603050405020304" pitchFamily="18" charset="0"/>
                <a:cs typeface="B Lotus" panose="00000400000000000000" pitchFamily="2" charset="-78"/>
              </a:rPr>
              <a:t> 1</a:t>
            </a:r>
            <a:r>
              <a:rPr lang="ar-SA" sz="5000" i="1" kern="150" dirty="0" smtClean="0">
                <a:latin typeface="B Lotus" panose="00000400000000000000" pitchFamily="2" charset="-78"/>
                <a:ea typeface="Times New Roman" panose="02020603050405020304" pitchFamily="18" charset="0"/>
                <a:cs typeface="B Lotus" panose="00000400000000000000" pitchFamily="2" charset="-78"/>
              </a:rPr>
              <a:t> </a:t>
            </a:r>
            <a:r>
              <a:rPr lang="ar-SA" sz="5000" kern="15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(</a:t>
            </a:r>
            <a:r>
              <a:rPr lang="en-US" sz="5000" kern="15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B Lotus </a:t>
            </a:r>
            <a:r>
              <a:rPr lang="en-US" sz="5000" kern="15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50</a:t>
            </a:r>
            <a:r>
              <a:rPr lang="ar-SA" sz="5000" kern="15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  </a:t>
            </a:r>
            <a:r>
              <a:rPr lang="fa-IR" sz="5000" i="1" kern="15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ایتالیک</a:t>
            </a:r>
            <a:r>
              <a:rPr lang="fa-IR" sz="5000" kern="15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Lotus" panose="00000400000000000000" pitchFamily="2" charset="-78"/>
              </a:rPr>
              <a:t>)</a:t>
            </a:r>
            <a:endParaRPr lang="en-US" sz="5000" kern="150" dirty="0">
              <a:latin typeface="Times New Roman" panose="02020603050405020304" pitchFamily="18" charset="0"/>
              <a:ea typeface="Times New Roman" panose="02020603050405020304" pitchFamily="18" charset="0"/>
              <a:cs typeface="Lotus, 'Courier New'"/>
            </a:endParaRPr>
          </a:p>
          <a:p>
            <a:pPr algn="just" rtl="1">
              <a:spcAft>
                <a:spcPts val="0"/>
              </a:spcAft>
            </a:pPr>
            <a:r>
              <a:rPr lang="ar-SA" sz="5000" i="1" kern="150" dirty="0">
                <a:latin typeface="B Lotus" panose="00000400000000000000" pitchFamily="2" charset="-78"/>
                <a:ea typeface="AR PL SungtiL GB"/>
                <a:cs typeface="B Lotus" panose="00000400000000000000" pitchFamily="2" charset="-78"/>
              </a:rPr>
              <a:t>توضیحات شکل توضیحات شکل توضیحات شکل توضیحات شکل توضیحات شکل توضیحات شکل توضیحات شکل توضیحات شکل توضیحات شکل توضیحات شکل توضیحات شکل توضیحات شکل توضیحات شکل توضیحات شکل</a:t>
            </a:r>
            <a:endParaRPr lang="en-US" sz="5000" kern="150" dirty="0">
              <a:effectLst/>
              <a:latin typeface="Liberation Serif"/>
              <a:ea typeface="AR PL SungtiL GB"/>
              <a:cs typeface="Lohit Devanagari"/>
            </a:endParaRPr>
          </a:p>
        </p:txBody>
      </p:sp>
    </p:spTree>
    <p:extLst>
      <p:ext uri="{BB962C8B-B14F-4D97-AF65-F5344CB8AC3E}">
        <p14:creationId xmlns:p14="http://schemas.microsoft.com/office/powerpoint/2010/main" val="30955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34920325"/>
            <a:ext cx="51120674" cy="3240000"/>
          </a:xfrm>
          <a:prstGeom prst="rect">
            <a:avLst/>
          </a:prstGeom>
          <a:solidFill>
            <a:srgbClr val="96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1120674" cy="51456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4571909" y="35324607"/>
            <a:ext cx="25558750" cy="24314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en-US" sz="8000" b="1" dirty="0" smtClean="0">
                <a:solidFill>
                  <a:schemeClr val="bg1"/>
                </a:solidFill>
                <a:cs typeface="B Lotus" panose="00000400000000000000" pitchFamily="2" charset="-78"/>
              </a:rPr>
              <a:t>بیست و ششمین گردهمایی فیزیک ماده چگال</a:t>
            </a:r>
          </a:p>
          <a:p>
            <a:pPr algn="r" rtl="1"/>
            <a:r>
              <a:rPr lang="en-US" sz="6600" b="1" dirty="0" smtClean="0">
                <a:solidFill>
                  <a:schemeClr val="bg1"/>
                </a:solidFill>
                <a:cs typeface="B Lotus" panose="00000400000000000000" pitchFamily="2" charset="-78"/>
              </a:rPr>
              <a:t>دانشگاه تحصیلات تکمیلی علوم پایه زنجان</a:t>
            </a:r>
            <a:endParaRPr lang="en-US" sz="6600" b="1" dirty="0">
              <a:solidFill>
                <a:schemeClr val="bg1"/>
              </a:solidFill>
              <a:cs typeface="B Lotus" panose="00000400000000000000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5954" y="35508722"/>
            <a:ext cx="171907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dirty="0" smtClean="0">
                <a:solidFill>
                  <a:schemeClr val="bg1"/>
                </a:solidFill>
              </a:rPr>
              <a:t>26th Annual IASBS Meeting 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6286" y="502723"/>
            <a:ext cx="24960593" cy="1637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 smtClean="0">
                <a:cs typeface="B Titr" panose="00000700000000000000" pitchFamily="2" charset="-78"/>
              </a:rPr>
              <a:t>Title</a:t>
            </a:r>
            <a:r>
              <a:rPr lang="en-US" sz="10000" b="1" dirty="0">
                <a:cs typeface="B Titr" panose="00000700000000000000" pitchFamily="2" charset="-78"/>
              </a:rPr>
              <a:t> </a:t>
            </a:r>
            <a:r>
              <a:rPr lang="en-US" sz="10000" b="1" dirty="0">
                <a:cs typeface="B Titr" panose="00000700000000000000" pitchFamily="2" charset="-78"/>
              </a:rPr>
              <a:t>Title</a:t>
            </a:r>
            <a:r>
              <a:rPr lang="en-US" sz="10000" b="1" dirty="0">
                <a:cs typeface="B Titr" panose="00000700000000000000" pitchFamily="2" charset="-78"/>
              </a:rPr>
              <a:t> </a:t>
            </a:r>
            <a:r>
              <a:rPr lang="en-US" sz="10000" b="1" dirty="0">
                <a:cs typeface="B Titr" panose="00000700000000000000" pitchFamily="2" charset="-78"/>
              </a:rPr>
              <a:t>Title</a:t>
            </a:r>
            <a:r>
              <a:rPr lang="en-US" sz="10000" b="1" dirty="0">
                <a:cs typeface="B Titr" panose="00000700000000000000" pitchFamily="2" charset="-78"/>
              </a:rPr>
              <a:t> </a:t>
            </a:r>
            <a:r>
              <a:rPr lang="en-US" sz="10000" b="1" dirty="0">
                <a:cs typeface="B Titr" panose="00000700000000000000" pitchFamily="2" charset="-78"/>
              </a:rPr>
              <a:t>Title</a:t>
            </a:r>
            <a:r>
              <a:rPr lang="en-US" sz="10000" b="1" dirty="0">
                <a:cs typeface="B Titr" panose="00000700000000000000" pitchFamily="2" charset="-78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6177" y="2002658"/>
            <a:ext cx="249605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Last Name , First Name</a:t>
            </a:r>
            <a:r>
              <a:rPr lang="en-US" sz="6000" i="1" baseline="30000" dirty="0"/>
              <a:t>1</a:t>
            </a:r>
            <a:r>
              <a:rPr lang="en-US" sz="6000" b="1" dirty="0"/>
              <a:t>; Last Name, First Name</a:t>
            </a:r>
            <a:r>
              <a:rPr lang="en-US" sz="6000" i="1" baseline="30000" dirty="0"/>
              <a:t>2</a:t>
            </a:r>
            <a:r>
              <a:rPr lang="en-US" sz="6000" b="1" dirty="0"/>
              <a:t> (10 Bold, Times New Roman)</a:t>
            </a:r>
            <a:endParaRPr lang="en-US" sz="6000" dirty="0"/>
          </a:p>
          <a:p>
            <a:r>
              <a:rPr lang="en-US" sz="6000" b="1" dirty="0"/>
              <a:t> </a:t>
            </a:r>
            <a:endParaRPr lang="en-US" sz="6000" dirty="0"/>
          </a:p>
        </p:txBody>
      </p:sp>
      <p:sp>
        <p:nvSpPr>
          <p:cNvPr id="13" name="Rectangle 12"/>
          <p:cNvSpPr/>
          <p:nvPr/>
        </p:nvSpPr>
        <p:spPr>
          <a:xfrm>
            <a:off x="46890658" y="952836"/>
            <a:ext cx="3240000" cy="324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Logo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96177" y="3148008"/>
            <a:ext cx="249605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baseline="30000" dirty="0" smtClean="0"/>
              <a:t>1</a:t>
            </a:r>
            <a:r>
              <a:rPr lang="en-US" sz="5400" i="1" dirty="0" smtClean="0"/>
              <a:t> </a:t>
            </a:r>
            <a:r>
              <a:rPr lang="en-US" sz="5400" i="1" dirty="0"/>
              <a:t>Affiliation - </a:t>
            </a:r>
            <a:r>
              <a:rPr lang="en-US" sz="5400" i="1" dirty="0" smtClean="0"/>
              <a:t>Institution/Organization</a:t>
            </a:r>
            <a:endParaRPr lang="en-US" sz="5400" dirty="0" smtClean="0"/>
          </a:p>
          <a:p>
            <a:r>
              <a:rPr lang="en-US" sz="5400" i="1" baseline="30000" dirty="0" smtClean="0"/>
              <a:t>2</a:t>
            </a:r>
            <a:r>
              <a:rPr lang="en-US" sz="5400" i="1" dirty="0" smtClean="0"/>
              <a:t> Affiliation - Institution/Organization</a:t>
            </a:r>
            <a:endParaRPr lang="en-US" sz="5400" dirty="0"/>
          </a:p>
        </p:txBody>
      </p:sp>
      <p:sp>
        <p:nvSpPr>
          <p:cNvPr id="15" name="Rectangle 14"/>
          <p:cNvSpPr/>
          <p:nvPr/>
        </p:nvSpPr>
        <p:spPr>
          <a:xfrm>
            <a:off x="615954" y="36234508"/>
            <a:ext cx="1365110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b="1" dirty="0" smtClean="0">
                <a:solidFill>
                  <a:schemeClr val="bg1"/>
                </a:solidFill>
              </a:rPr>
              <a:t>Condensed Matter Physics</a:t>
            </a:r>
            <a:endParaRPr lang="en-US" sz="9600" b="1" dirty="0">
              <a:solidFill>
                <a:schemeClr val="bg1"/>
              </a:solidFill>
            </a:endParaRPr>
          </a:p>
        </p:txBody>
      </p:sp>
      <p:sp>
        <p:nvSpPr>
          <p:cNvPr id="22" name="Content Placeholder 95">
            <a:extLst>
              <a:ext uri="{FF2B5EF4-FFF2-40B4-BE49-F238E27FC236}">
                <a16:creationId xmlns:a16="http://schemas.microsoft.com/office/drawing/2014/main" id="{604FDFA6-3867-48F0-AF0B-C0886374C85A}"/>
              </a:ext>
            </a:extLst>
          </p:cNvPr>
          <p:cNvSpPr txBox="1">
            <a:spLocks/>
          </p:cNvSpPr>
          <p:nvPr/>
        </p:nvSpPr>
        <p:spPr>
          <a:xfrm>
            <a:off x="843792" y="6154923"/>
            <a:ext cx="49286866" cy="27561380"/>
          </a:xfrm>
          <a:prstGeom prst="rect">
            <a:avLst/>
          </a:prstGeom>
        </p:spPr>
        <p:txBody>
          <a:bodyPr/>
          <a:lstStyle>
            <a:lvl1pPr marL="266846" indent="-266846" algn="l" defTabSz="1067378" rtl="0" eaLnBrk="1" latinLnBrk="0" hangingPunct="1">
              <a:lnSpc>
                <a:spcPct val="90000"/>
              </a:lnSpc>
              <a:spcBef>
                <a:spcPts val="1165"/>
              </a:spcBef>
              <a:buFont typeface="Arial"/>
              <a:buChar char="•"/>
              <a:defRPr sz="32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0533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3422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3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67906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01599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528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68974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02660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36347" indent="-266846" algn="l" defTabSz="1067378" rtl="0" eaLnBrk="1" latinLnBrk="0" hangingPunct="1">
              <a:lnSpc>
                <a:spcPct val="90000"/>
              </a:lnSpc>
              <a:spcBef>
                <a:spcPts val="583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0000" b="1" dirty="0" smtClean="0">
              <a:solidFill>
                <a:schemeClr val="tx2"/>
              </a:solidFill>
              <a:cs typeface="B Titr" panose="00000700000000000000" pitchFamily="2" charset="-78"/>
            </a:endParaRPr>
          </a:p>
          <a:p>
            <a:pPr marL="0" indent="0" algn="ctr">
              <a:buNone/>
            </a:pPr>
            <a:endParaRPr lang="en-US" sz="40000" b="1" dirty="0" smtClean="0">
              <a:solidFill>
                <a:schemeClr val="tx2"/>
              </a:solidFill>
              <a:cs typeface="B Titr" panose="00000700000000000000" pitchFamily="2" charset="-78"/>
            </a:endParaRPr>
          </a:p>
          <a:p>
            <a:pPr marL="0" indent="0" algn="ctr">
              <a:buNone/>
            </a:pPr>
            <a:r>
              <a:rPr lang="en-US" sz="40000" b="1" dirty="0" smtClean="0">
                <a:solidFill>
                  <a:schemeClr val="tx2"/>
                </a:solidFill>
                <a:cs typeface="B Titr" panose="00000700000000000000" pitchFamily="2" charset="-78"/>
              </a:rPr>
              <a:t>Not Yet Received 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89117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672</Words>
  <Application>Microsoft Office PowerPoint</Application>
  <PresentationFormat>Custom</PresentationFormat>
  <Paragraphs>63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AR PL SungtiL GB</vt:lpstr>
      <vt:lpstr>Arial</vt:lpstr>
      <vt:lpstr>B Lotus</vt:lpstr>
      <vt:lpstr>B Titr</vt:lpstr>
      <vt:lpstr>Calibri</vt:lpstr>
      <vt:lpstr>Calibri Light</vt:lpstr>
      <vt:lpstr>Liberation Serif</vt:lpstr>
      <vt:lpstr>Lohit Devanagari</vt:lpstr>
      <vt:lpstr>Lotus, 'Courier New'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computer</dc:creator>
  <cp:lastModifiedBy>saeed</cp:lastModifiedBy>
  <cp:revision>37</cp:revision>
  <dcterms:created xsi:type="dcterms:W3CDTF">2021-06-23T04:27:39Z</dcterms:created>
  <dcterms:modified xsi:type="dcterms:W3CDTF">2021-07-02T19:18:19Z</dcterms:modified>
</cp:coreProperties>
</file>