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8" r:id="rId3"/>
  </p:sldIdLst>
  <p:sldSz cx="51120675" cy="38160325"/>
  <p:notesSz cx="6858000" cy="9144000"/>
  <p:defaultTextStyle>
    <a:defPPr>
      <a:defRPr lang="en-US"/>
    </a:defPPr>
    <a:lvl1pPr marL="0" algn="l" defTabSz="5101712" rtl="0" eaLnBrk="1" latinLnBrk="0" hangingPunct="1">
      <a:defRPr sz="10043" kern="1200">
        <a:solidFill>
          <a:schemeClr val="tx1"/>
        </a:solidFill>
        <a:latin typeface="+mn-lt"/>
        <a:ea typeface="+mn-ea"/>
        <a:cs typeface="+mn-cs"/>
      </a:defRPr>
    </a:lvl1pPr>
    <a:lvl2pPr marL="2550856" algn="l" defTabSz="5101712" rtl="0" eaLnBrk="1" latinLnBrk="0" hangingPunct="1">
      <a:defRPr sz="10043" kern="1200">
        <a:solidFill>
          <a:schemeClr val="tx1"/>
        </a:solidFill>
        <a:latin typeface="+mn-lt"/>
        <a:ea typeface="+mn-ea"/>
        <a:cs typeface="+mn-cs"/>
      </a:defRPr>
    </a:lvl2pPr>
    <a:lvl3pPr marL="5101712" algn="l" defTabSz="5101712" rtl="0" eaLnBrk="1" latinLnBrk="0" hangingPunct="1">
      <a:defRPr sz="10043" kern="1200">
        <a:solidFill>
          <a:schemeClr val="tx1"/>
        </a:solidFill>
        <a:latin typeface="+mn-lt"/>
        <a:ea typeface="+mn-ea"/>
        <a:cs typeface="+mn-cs"/>
      </a:defRPr>
    </a:lvl3pPr>
    <a:lvl4pPr marL="7652568" algn="l" defTabSz="5101712" rtl="0" eaLnBrk="1" latinLnBrk="0" hangingPunct="1">
      <a:defRPr sz="10043" kern="1200">
        <a:solidFill>
          <a:schemeClr val="tx1"/>
        </a:solidFill>
        <a:latin typeface="+mn-lt"/>
        <a:ea typeface="+mn-ea"/>
        <a:cs typeface="+mn-cs"/>
      </a:defRPr>
    </a:lvl4pPr>
    <a:lvl5pPr marL="10203424" algn="l" defTabSz="5101712" rtl="0" eaLnBrk="1" latinLnBrk="0" hangingPunct="1">
      <a:defRPr sz="10043" kern="1200">
        <a:solidFill>
          <a:schemeClr val="tx1"/>
        </a:solidFill>
        <a:latin typeface="+mn-lt"/>
        <a:ea typeface="+mn-ea"/>
        <a:cs typeface="+mn-cs"/>
      </a:defRPr>
    </a:lvl5pPr>
    <a:lvl6pPr marL="12754280" algn="l" defTabSz="5101712" rtl="0" eaLnBrk="1" latinLnBrk="0" hangingPunct="1">
      <a:defRPr sz="10043" kern="1200">
        <a:solidFill>
          <a:schemeClr val="tx1"/>
        </a:solidFill>
        <a:latin typeface="+mn-lt"/>
        <a:ea typeface="+mn-ea"/>
        <a:cs typeface="+mn-cs"/>
      </a:defRPr>
    </a:lvl6pPr>
    <a:lvl7pPr marL="15305136" algn="l" defTabSz="5101712" rtl="0" eaLnBrk="1" latinLnBrk="0" hangingPunct="1">
      <a:defRPr sz="10043" kern="1200">
        <a:solidFill>
          <a:schemeClr val="tx1"/>
        </a:solidFill>
        <a:latin typeface="+mn-lt"/>
        <a:ea typeface="+mn-ea"/>
        <a:cs typeface="+mn-cs"/>
      </a:defRPr>
    </a:lvl7pPr>
    <a:lvl8pPr marL="17855992" algn="l" defTabSz="5101712" rtl="0" eaLnBrk="1" latinLnBrk="0" hangingPunct="1">
      <a:defRPr sz="10043" kern="1200">
        <a:solidFill>
          <a:schemeClr val="tx1"/>
        </a:solidFill>
        <a:latin typeface="+mn-lt"/>
        <a:ea typeface="+mn-ea"/>
        <a:cs typeface="+mn-cs"/>
      </a:defRPr>
    </a:lvl8pPr>
    <a:lvl9pPr marL="20406848" algn="l" defTabSz="5101712" rtl="0" eaLnBrk="1" latinLnBrk="0" hangingPunct="1">
      <a:defRPr sz="100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232"/>
    <a:srgbClr val="96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05"/>
  </p:normalViewPr>
  <p:slideViewPr>
    <p:cSldViewPr snapToGrid="0">
      <p:cViewPr varScale="1">
        <p:scale>
          <a:sx n="22" d="100"/>
          <a:sy n="22" d="100"/>
        </p:scale>
        <p:origin x="200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eed Jahromi" userId="69694600bccaf31b" providerId="LiveId" clId="{8C395DEF-73D2-7848-8D50-2C4DA59CC335}"/>
    <pc:docChg chg="undo custSel modSld">
      <pc:chgData name="Saeed Jahromi" userId="69694600bccaf31b" providerId="LiveId" clId="{8C395DEF-73D2-7848-8D50-2C4DA59CC335}" dt="2022-01-22T11:42:35.092" v="23" actId="20577"/>
      <pc:docMkLst>
        <pc:docMk/>
      </pc:docMkLst>
      <pc:sldChg chg="modSp mod">
        <pc:chgData name="Saeed Jahromi" userId="69694600bccaf31b" providerId="LiveId" clId="{8C395DEF-73D2-7848-8D50-2C4DA59CC335}" dt="2022-01-22T11:42:35.092" v="23" actId="20577"/>
        <pc:sldMkLst>
          <pc:docMk/>
          <pc:sldMk cId="309552092" sldId="267"/>
        </pc:sldMkLst>
        <pc:spChg chg="mod">
          <ac:chgData name="Saeed Jahromi" userId="69694600bccaf31b" providerId="LiveId" clId="{8C395DEF-73D2-7848-8D50-2C4DA59CC335}" dt="2022-01-22T11:42:35.092" v="23" actId="20577"/>
          <ac:spMkLst>
            <pc:docMk/>
            <pc:sldMk cId="309552092" sldId="267"/>
            <ac:spMk id="9" creationId="{00000000-0000-0000-0000-000000000000}"/>
          </ac:spMkLst>
        </pc:spChg>
        <pc:spChg chg="mod">
          <ac:chgData name="Saeed Jahromi" userId="69694600bccaf31b" providerId="LiveId" clId="{8C395DEF-73D2-7848-8D50-2C4DA59CC335}" dt="2022-01-22T11:42:21.575" v="11" actId="20577"/>
          <ac:spMkLst>
            <pc:docMk/>
            <pc:sldMk cId="309552092" sldId="267"/>
            <ac:spMk id="10" creationId="{00000000-0000-0000-0000-000000000000}"/>
          </ac:spMkLst>
        </pc:spChg>
      </pc:sldChg>
      <pc:sldChg chg="modSp mod">
        <pc:chgData name="Saeed Jahromi" userId="69694600bccaf31b" providerId="LiveId" clId="{8C395DEF-73D2-7848-8D50-2C4DA59CC335}" dt="2022-01-22T10:24:33.280" v="8" actId="20577"/>
        <pc:sldMkLst>
          <pc:docMk/>
          <pc:sldMk cId="891172453" sldId="268"/>
        </pc:sldMkLst>
        <pc:spChg chg="mod">
          <ac:chgData name="Saeed Jahromi" userId="69694600bccaf31b" providerId="LiveId" clId="{8C395DEF-73D2-7848-8D50-2C4DA59CC335}" dt="2022-01-22T10:24:25.060" v="5" actId="20577"/>
          <ac:spMkLst>
            <pc:docMk/>
            <pc:sldMk cId="891172453" sldId="268"/>
            <ac:spMk id="9" creationId="{00000000-0000-0000-0000-000000000000}"/>
          </ac:spMkLst>
        </pc:spChg>
        <pc:spChg chg="mod">
          <ac:chgData name="Saeed Jahromi" userId="69694600bccaf31b" providerId="LiveId" clId="{8C395DEF-73D2-7848-8D50-2C4DA59CC335}" dt="2022-01-22T10:24:33.280" v="8" actId="20577"/>
          <ac:spMkLst>
            <pc:docMk/>
            <pc:sldMk cId="891172453" sldId="268"/>
            <ac:spMk id="10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Chart B - Title</a:t>
            </a:r>
          </a:p>
        </c:rich>
      </c:tx>
      <c:layout>
        <c:manualLayout>
          <c:xMode val="edge"/>
          <c:yMode val="edge"/>
          <c:x val="0.18322734509105756"/>
          <c:y val="0.10250012596738285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EFD-4898-B990-F28F8CBA0042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EFD-4898-B990-F28F8CBA0042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EFD-4898-B990-F28F8CBA0042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FD-4898-B990-F28F8CBA0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/>
            </a:pPr>
            <a:endParaRPr lang="en-ES"/>
          </a:p>
        </c:txPr>
      </c:legendEntry>
      <c:layout>
        <c:manualLayout>
          <c:xMode val="edge"/>
          <c:yMode val="edge"/>
          <c:x val="0.1039326334208224"/>
          <c:y val="0.80797674662489338"/>
          <c:w val="0.70932734560151223"/>
          <c:h val="0.19042993426224381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/>
          </a:pPr>
          <a:endParaRPr lang="en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00"/>
      </a:pPr>
      <a:endParaRPr lang="en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Chart C - Title</a:t>
            </a:r>
          </a:p>
        </c:rich>
      </c:tx>
      <c:layout>
        <c:manualLayout>
          <c:xMode val="edge"/>
          <c:yMode val="edge"/>
          <c:x val="0.22030703842803187"/>
          <c:y val="0.11005652306043669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AA7-447A-B7C4-76C595841478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AA7-447A-B7C4-76C595841478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AA7-447A-B7C4-76C595841478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A7-447A-B7C4-76C5958414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/>
            </a:pPr>
            <a:endParaRPr lang="en-ES"/>
          </a:p>
        </c:txPr>
      </c:legendEntry>
      <c:layout>
        <c:manualLayout>
          <c:xMode val="edge"/>
          <c:yMode val="edge"/>
          <c:x val="0.11660649243077596"/>
          <c:y val="0.79219824875107414"/>
          <c:w val="0.74188522705922422"/>
          <c:h val="0.19931867891513558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/>
          </a:pPr>
          <a:endParaRPr lang="en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00"/>
      </a:pPr>
      <a:endParaRPr lang="en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Chart B - Title</a:t>
            </a:r>
          </a:p>
        </c:rich>
      </c:tx>
      <c:layout>
        <c:manualLayout>
          <c:xMode val="edge"/>
          <c:yMode val="edge"/>
          <c:x val="0.18322734509105756"/>
          <c:y val="0.10250012596738285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EFD-4898-B990-F28F8CBA0042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EFD-4898-B990-F28F8CBA0042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EFD-4898-B990-F28F8CBA0042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FD-4898-B990-F28F8CBA0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/>
            </a:pPr>
            <a:endParaRPr lang="en-ES"/>
          </a:p>
        </c:txPr>
      </c:legendEntry>
      <c:layout>
        <c:manualLayout>
          <c:xMode val="edge"/>
          <c:yMode val="edge"/>
          <c:x val="0.1039326334208224"/>
          <c:y val="0.80797674662489338"/>
          <c:w val="0.70932734560151223"/>
          <c:h val="0.19042993426224381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/>
          </a:pPr>
          <a:endParaRPr lang="en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00"/>
      </a:pPr>
      <a:endParaRPr lang="en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Chart C - Title</a:t>
            </a:r>
          </a:p>
        </c:rich>
      </c:tx>
      <c:layout>
        <c:manualLayout>
          <c:xMode val="edge"/>
          <c:yMode val="edge"/>
          <c:x val="0.22030703842803187"/>
          <c:y val="0.11005652306043669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AA7-447A-B7C4-76C595841478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AA7-447A-B7C4-76C595841478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AA7-447A-B7C4-76C595841478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A7-447A-B7C4-76C5958414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/>
            </a:pPr>
            <a:endParaRPr lang="en-ES"/>
          </a:p>
        </c:txPr>
      </c:legendEntry>
      <c:layout>
        <c:manualLayout>
          <c:xMode val="edge"/>
          <c:yMode val="edge"/>
          <c:x val="0.11660649243077596"/>
          <c:y val="0.79219824875107414"/>
          <c:w val="0.74188522705922422"/>
          <c:h val="0.19931867891513558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/>
          </a:pPr>
          <a:endParaRPr lang="en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00"/>
      </a:pPr>
      <a:endParaRPr lang="en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4051" y="6245223"/>
            <a:ext cx="43452574" cy="13285446"/>
          </a:xfrm>
        </p:spPr>
        <p:txBody>
          <a:bodyPr anchor="b"/>
          <a:lstStyle>
            <a:lvl1pPr algn="ctr">
              <a:defRPr sz="333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90085" y="20043007"/>
            <a:ext cx="38340506" cy="9213242"/>
          </a:xfrm>
        </p:spPr>
        <p:txBody>
          <a:bodyPr/>
          <a:lstStyle>
            <a:lvl1pPr marL="0" indent="0" algn="ctr">
              <a:buNone/>
              <a:defRPr sz="13355"/>
            </a:lvl1pPr>
            <a:lvl2pPr marL="2544044" indent="0" algn="ctr">
              <a:buNone/>
              <a:defRPr sz="11129"/>
            </a:lvl2pPr>
            <a:lvl3pPr marL="5088087" indent="0" algn="ctr">
              <a:buNone/>
              <a:defRPr sz="10016"/>
            </a:lvl3pPr>
            <a:lvl4pPr marL="7632131" indent="0" algn="ctr">
              <a:buNone/>
              <a:defRPr sz="8903"/>
            </a:lvl4pPr>
            <a:lvl5pPr marL="10176175" indent="0" algn="ctr">
              <a:buNone/>
              <a:defRPr sz="8903"/>
            </a:lvl5pPr>
            <a:lvl6pPr marL="12720218" indent="0" algn="ctr">
              <a:buNone/>
              <a:defRPr sz="8903"/>
            </a:lvl6pPr>
            <a:lvl7pPr marL="15264262" indent="0" algn="ctr">
              <a:buNone/>
              <a:defRPr sz="8903"/>
            </a:lvl7pPr>
            <a:lvl8pPr marL="17808306" indent="0" algn="ctr">
              <a:buNone/>
              <a:defRPr sz="8903"/>
            </a:lvl8pPr>
            <a:lvl9pPr marL="20352349" indent="0" algn="ctr">
              <a:buNone/>
              <a:defRPr sz="89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2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7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83236" y="2031684"/>
            <a:ext cx="11022896" cy="32339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14549" y="2031684"/>
            <a:ext cx="32429678" cy="32339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1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2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924" y="9513592"/>
            <a:ext cx="44091582" cy="15873632"/>
          </a:xfrm>
        </p:spPr>
        <p:txBody>
          <a:bodyPr anchor="b"/>
          <a:lstStyle>
            <a:lvl1pPr>
              <a:defRPr sz="333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7924" y="25537395"/>
            <a:ext cx="44091582" cy="8347568"/>
          </a:xfrm>
        </p:spPr>
        <p:txBody>
          <a:bodyPr/>
          <a:lstStyle>
            <a:lvl1pPr marL="0" indent="0">
              <a:buNone/>
              <a:defRPr sz="13355">
                <a:solidFill>
                  <a:schemeClr val="tx1"/>
                </a:solidFill>
              </a:defRPr>
            </a:lvl1pPr>
            <a:lvl2pPr marL="2544044" indent="0">
              <a:buNone/>
              <a:defRPr sz="11129">
                <a:solidFill>
                  <a:schemeClr val="tx1">
                    <a:tint val="75000"/>
                  </a:schemeClr>
                </a:solidFill>
              </a:defRPr>
            </a:lvl2pPr>
            <a:lvl3pPr marL="5088087" indent="0">
              <a:buNone/>
              <a:defRPr sz="10016">
                <a:solidFill>
                  <a:schemeClr val="tx1">
                    <a:tint val="75000"/>
                  </a:schemeClr>
                </a:solidFill>
              </a:defRPr>
            </a:lvl3pPr>
            <a:lvl4pPr marL="7632131" indent="0">
              <a:buNone/>
              <a:defRPr sz="8903">
                <a:solidFill>
                  <a:schemeClr val="tx1">
                    <a:tint val="75000"/>
                  </a:schemeClr>
                </a:solidFill>
              </a:defRPr>
            </a:lvl4pPr>
            <a:lvl5pPr marL="10176175" indent="0">
              <a:buNone/>
              <a:defRPr sz="8903">
                <a:solidFill>
                  <a:schemeClr val="tx1">
                    <a:tint val="75000"/>
                  </a:schemeClr>
                </a:solidFill>
              </a:defRPr>
            </a:lvl5pPr>
            <a:lvl6pPr marL="12720218" indent="0">
              <a:buNone/>
              <a:defRPr sz="8903">
                <a:solidFill>
                  <a:schemeClr val="tx1">
                    <a:tint val="75000"/>
                  </a:schemeClr>
                </a:solidFill>
              </a:defRPr>
            </a:lvl6pPr>
            <a:lvl7pPr marL="15264262" indent="0">
              <a:buNone/>
              <a:defRPr sz="8903">
                <a:solidFill>
                  <a:schemeClr val="tx1">
                    <a:tint val="75000"/>
                  </a:schemeClr>
                </a:solidFill>
              </a:defRPr>
            </a:lvl7pPr>
            <a:lvl8pPr marL="17808306" indent="0">
              <a:buNone/>
              <a:defRPr sz="8903">
                <a:solidFill>
                  <a:schemeClr val="tx1">
                    <a:tint val="75000"/>
                  </a:schemeClr>
                </a:solidFill>
              </a:defRPr>
            </a:lvl8pPr>
            <a:lvl9pPr marL="20352349" indent="0">
              <a:buNone/>
              <a:defRPr sz="89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4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4546" y="10158420"/>
            <a:ext cx="21726287" cy="24212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9842" y="10158420"/>
            <a:ext cx="21726287" cy="24212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2031692"/>
            <a:ext cx="44091582" cy="7375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1211" y="9354583"/>
            <a:ext cx="21626438" cy="4584536"/>
          </a:xfrm>
        </p:spPr>
        <p:txBody>
          <a:bodyPr anchor="b"/>
          <a:lstStyle>
            <a:lvl1pPr marL="0" indent="0">
              <a:buNone/>
              <a:defRPr sz="13355" b="1"/>
            </a:lvl1pPr>
            <a:lvl2pPr marL="2544044" indent="0">
              <a:buNone/>
              <a:defRPr sz="11129" b="1"/>
            </a:lvl2pPr>
            <a:lvl3pPr marL="5088087" indent="0">
              <a:buNone/>
              <a:defRPr sz="10016" b="1"/>
            </a:lvl3pPr>
            <a:lvl4pPr marL="7632131" indent="0">
              <a:buNone/>
              <a:defRPr sz="8903" b="1"/>
            </a:lvl4pPr>
            <a:lvl5pPr marL="10176175" indent="0">
              <a:buNone/>
              <a:defRPr sz="8903" b="1"/>
            </a:lvl5pPr>
            <a:lvl6pPr marL="12720218" indent="0">
              <a:buNone/>
              <a:defRPr sz="8903" b="1"/>
            </a:lvl6pPr>
            <a:lvl7pPr marL="15264262" indent="0">
              <a:buNone/>
              <a:defRPr sz="8903" b="1"/>
            </a:lvl7pPr>
            <a:lvl8pPr marL="17808306" indent="0">
              <a:buNone/>
              <a:defRPr sz="8903" b="1"/>
            </a:lvl8pPr>
            <a:lvl9pPr marL="20352349" indent="0">
              <a:buNone/>
              <a:defRPr sz="89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1211" y="13939119"/>
            <a:ext cx="21626438" cy="205023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79845" y="9354583"/>
            <a:ext cx="21732945" cy="4584536"/>
          </a:xfrm>
        </p:spPr>
        <p:txBody>
          <a:bodyPr anchor="b"/>
          <a:lstStyle>
            <a:lvl1pPr marL="0" indent="0">
              <a:buNone/>
              <a:defRPr sz="13355" b="1"/>
            </a:lvl1pPr>
            <a:lvl2pPr marL="2544044" indent="0">
              <a:buNone/>
              <a:defRPr sz="11129" b="1"/>
            </a:lvl2pPr>
            <a:lvl3pPr marL="5088087" indent="0">
              <a:buNone/>
              <a:defRPr sz="10016" b="1"/>
            </a:lvl3pPr>
            <a:lvl4pPr marL="7632131" indent="0">
              <a:buNone/>
              <a:defRPr sz="8903" b="1"/>
            </a:lvl4pPr>
            <a:lvl5pPr marL="10176175" indent="0">
              <a:buNone/>
              <a:defRPr sz="8903" b="1"/>
            </a:lvl5pPr>
            <a:lvl6pPr marL="12720218" indent="0">
              <a:buNone/>
              <a:defRPr sz="8903" b="1"/>
            </a:lvl6pPr>
            <a:lvl7pPr marL="15264262" indent="0">
              <a:buNone/>
              <a:defRPr sz="8903" b="1"/>
            </a:lvl7pPr>
            <a:lvl8pPr marL="17808306" indent="0">
              <a:buNone/>
              <a:defRPr sz="8903" b="1"/>
            </a:lvl8pPr>
            <a:lvl9pPr marL="20352349" indent="0">
              <a:buNone/>
              <a:defRPr sz="89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79845" y="13939119"/>
            <a:ext cx="21732945" cy="205023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1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6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0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2544022"/>
            <a:ext cx="16487748" cy="8904076"/>
          </a:xfrm>
        </p:spPr>
        <p:txBody>
          <a:bodyPr anchor="b"/>
          <a:lstStyle>
            <a:lvl1pPr>
              <a:defRPr sz="17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945" y="5494389"/>
            <a:ext cx="25879842" cy="27118564"/>
          </a:xfrm>
        </p:spPr>
        <p:txBody>
          <a:bodyPr/>
          <a:lstStyle>
            <a:lvl1pPr>
              <a:defRPr sz="17806"/>
            </a:lvl1pPr>
            <a:lvl2pPr>
              <a:defRPr sz="15580"/>
            </a:lvl2pPr>
            <a:lvl3pPr>
              <a:defRPr sz="13355"/>
            </a:lvl3pPr>
            <a:lvl4pPr>
              <a:defRPr sz="11129"/>
            </a:lvl4pPr>
            <a:lvl5pPr>
              <a:defRPr sz="11129"/>
            </a:lvl5pPr>
            <a:lvl6pPr>
              <a:defRPr sz="11129"/>
            </a:lvl6pPr>
            <a:lvl7pPr>
              <a:defRPr sz="11129"/>
            </a:lvl7pPr>
            <a:lvl8pPr>
              <a:defRPr sz="11129"/>
            </a:lvl8pPr>
            <a:lvl9pPr>
              <a:defRPr sz="111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1205" y="11448097"/>
            <a:ext cx="16487748" cy="21209017"/>
          </a:xfrm>
        </p:spPr>
        <p:txBody>
          <a:bodyPr/>
          <a:lstStyle>
            <a:lvl1pPr marL="0" indent="0">
              <a:buNone/>
              <a:defRPr sz="8903"/>
            </a:lvl1pPr>
            <a:lvl2pPr marL="2544044" indent="0">
              <a:buNone/>
              <a:defRPr sz="7790"/>
            </a:lvl2pPr>
            <a:lvl3pPr marL="5088087" indent="0">
              <a:buNone/>
              <a:defRPr sz="6677"/>
            </a:lvl3pPr>
            <a:lvl4pPr marL="7632131" indent="0">
              <a:buNone/>
              <a:defRPr sz="5564"/>
            </a:lvl4pPr>
            <a:lvl5pPr marL="10176175" indent="0">
              <a:buNone/>
              <a:defRPr sz="5564"/>
            </a:lvl5pPr>
            <a:lvl6pPr marL="12720218" indent="0">
              <a:buNone/>
              <a:defRPr sz="5564"/>
            </a:lvl6pPr>
            <a:lvl7pPr marL="15264262" indent="0">
              <a:buNone/>
              <a:defRPr sz="5564"/>
            </a:lvl7pPr>
            <a:lvl8pPr marL="17808306" indent="0">
              <a:buNone/>
              <a:defRPr sz="5564"/>
            </a:lvl8pPr>
            <a:lvl9pPr marL="20352349" indent="0">
              <a:buNone/>
              <a:defRPr sz="55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4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2544022"/>
            <a:ext cx="16487748" cy="8904076"/>
          </a:xfrm>
        </p:spPr>
        <p:txBody>
          <a:bodyPr anchor="b"/>
          <a:lstStyle>
            <a:lvl1pPr>
              <a:defRPr sz="17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32945" y="5494389"/>
            <a:ext cx="25879842" cy="27118564"/>
          </a:xfrm>
        </p:spPr>
        <p:txBody>
          <a:bodyPr anchor="t"/>
          <a:lstStyle>
            <a:lvl1pPr marL="0" indent="0">
              <a:buNone/>
              <a:defRPr sz="17806"/>
            </a:lvl1pPr>
            <a:lvl2pPr marL="2544044" indent="0">
              <a:buNone/>
              <a:defRPr sz="15580"/>
            </a:lvl2pPr>
            <a:lvl3pPr marL="5088087" indent="0">
              <a:buNone/>
              <a:defRPr sz="13355"/>
            </a:lvl3pPr>
            <a:lvl4pPr marL="7632131" indent="0">
              <a:buNone/>
              <a:defRPr sz="11129"/>
            </a:lvl4pPr>
            <a:lvl5pPr marL="10176175" indent="0">
              <a:buNone/>
              <a:defRPr sz="11129"/>
            </a:lvl5pPr>
            <a:lvl6pPr marL="12720218" indent="0">
              <a:buNone/>
              <a:defRPr sz="11129"/>
            </a:lvl6pPr>
            <a:lvl7pPr marL="15264262" indent="0">
              <a:buNone/>
              <a:defRPr sz="11129"/>
            </a:lvl7pPr>
            <a:lvl8pPr marL="17808306" indent="0">
              <a:buNone/>
              <a:defRPr sz="11129"/>
            </a:lvl8pPr>
            <a:lvl9pPr marL="20352349" indent="0">
              <a:buNone/>
              <a:defRPr sz="111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1205" y="11448097"/>
            <a:ext cx="16487748" cy="21209017"/>
          </a:xfrm>
        </p:spPr>
        <p:txBody>
          <a:bodyPr/>
          <a:lstStyle>
            <a:lvl1pPr marL="0" indent="0">
              <a:buNone/>
              <a:defRPr sz="8903"/>
            </a:lvl1pPr>
            <a:lvl2pPr marL="2544044" indent="0">
              <a:buNone/>
              <a:defRPr sz="7790"/>
            </a:lvl2pPr>
            <a:lvl3pPr marL="5088087" indent="0">
              <a:buNone/>
              <a:defRPr sz="6677"/>
            </a:lvl3pPr>
            <a:lvl4pPr marL="7632131" indent="0">
              <a:buNone/>
              <a:defRPr sz="5564"/>
            </a:lvl4pPr>
            <a:lvl5pPr marL="10176175" indent="0">
              <a:buNone/>
              <a:defRPr sz="5564"/>
            </a:lvl5pPr>
            <a:lvl6pPr marL="12720218" indent="0">
              <a:buNone/>
              <a:defRPr sz="5564"/>
            </a:lvl6pPr>
            <a:lvl7pPr marL="15264262" indent="0">
              <a:buNone/>
              <a:defRPr sz="5564"/>
            </a:lvl7pPr>
            <a:lvl8pPr marL="17808306" indent="0">
              <a:buNone/>
              <a:defRPr sz="5564"/>
            </a:lvl8pPr>
            <a:lvl9pPr marL="20352349" indent="0">
              <a:buNone/>
              <a:defRPr sz="55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9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4547" y="2031692"/>
            <a:ext cx="44091582" cy="7375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4547" y="10158420"/>
            <a:ext cx="44091582" cy="24212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14546" y="35368976"/>
            <a:ext cx="11502152" cy="2031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A4194-12F4-4C46-A96D-69CF3FBF56F8}" type="datetimeFigureOut">
              <a:rPr lang="en-US" smtClean="0"/>
              <a:t>1/22/22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3724" y="35368976"/>
            <a:ext cx="17253228" cy="2031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03977" y="35368976"/>
            <a:ext cx="11502152" cy="2031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8BDF-A288-4D0D-9FB0-6C1C4740D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3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088087" rtl="0" eaLnBrk="1" latinLnBrk="0" hangingPunct="1">
        <a:lnSpc>
          <a:spcPct val="90000"/>
        </a:lnSpc>
        <a:spcBef>
          <a:spcPct val="0"/>
        </a:spcBef>
        <a:buNone/>
        <a:defRPr sz="244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022" indent="-1272022" algn="l" defTabSz="5088087" rtl="0" eaLnBrk="1" latinLnBrk="0" hangingPunct="1">
        <a:lnSpc>
          <a:spcPct val="90000"/>
        </a:lnSpc>
        <a:spcBef>
          <a:spcPts val="5564"/>
        </a:spcBef>
        <a:buFont typeface="Arial" panose="020B0604020202020204" pitchFamily="34" charset="0"/>
        <a:buChar char="•"/>
        <a:defRPr sz="15580" kern="1200">
          <a:solidFill>
            <a:schemeClr val="tx1"/>
          </a:solidFill>
          <a:latin typeface="+mn-lt"/>
          <a:ea typeface="+mn-ea"/>
          <a:cs typeface="+mn-cs"/>
        </a:defRPr>
      </a:lvl1pPr>
      <a:lvl2pPr marL="3816066" indent="-1272022" algn="l" defTabSz="5088087" rtl="0" eaLnBrk="1" latinLnBrk="0" hangingPunct="1">
        <a:lnSpc>
          <a:spcPct val="90000"/>
        </a:lnSpc>
        <a:spcBef>
          <a:spcPts val="2782"/>
        </a:spcBef>
        <a:buFont typeface="Arial" panose="020B0604020202020204" pitchFamily="34" charset="0"/>
        <a:buChar char="•"/>
        <a:defRPr sz="13355" kern="1200">
          <a:solidFill>
            <a:schemeClr val="tx1"/>
          </a:solidFill>
          <a:latin typeface="+mn-lt"/>
          <a:ea typeface="+mn-ea"/>
          <a:cs typeface="+mn-cs"/>
        </a:defRPr>
      </a:lvl2pPr>
      <a:lvl3pPr marL="6360109" indent="-1272022" algn="l" defTabSz="5088087" rtl="0" eaLnBrk="1" latinLnBrk="0" hangingPunct="1">
        <a:lnSpc>
          <a:spcPct val="90000"/>
        </a:lnSpc>
        <a:spcBef>
          <a:spcPts val="2782"/>
        </a:spcBef>
        <a:buFont typeface="Arial" panose="020B0604020202020204" pitchFamily="34" charset="0"/>
        <a:buChar char="•"/>
        <a:defRPr sz="11129" kern="1200">
          <a:solidFill>
            <a:schemeClr val="tx1"/>
          </a:solidFill>
          <a:latin typeface="+mn-lt"/>
          <a:ea typeface="+mn-ea"/>
          <a:cs typeface="+mn-cs"/>
        </a:defRPr>
      </a:lvl3pPr>
      <a:lvl4pPr marL="8904153" indent="-1272022" algn="l" defTabSz="5088087" rtl="0" eaLnBrk="1" latinLnBrk="0" hangingPunct="1">
        <a:lnSpc>
          <a:spcPct val="90000"/>
        </a:lnSpc>
        <a:spcBef>
          <a:spcPts val="2782"/>
        </a:spcBef>
        <a:buFont typeface="Arial" panose="020B0604020202020204" pitchFamily="34" charset="0"/>
        <a:buChar char="•"/>
        <a:defRPr sz="10016" kern="1200">
          <a:solidFill>
            <a:schemeClr val="tx1"/>
          </a:solidFill>
          <a:latin typeface="+mn-lt"/>
          <a:ea typeface="+mn-ea"/>
          <a:cs typeface="+mn-cs"/>
        </a:defRPr>
      </a:lvl4pPr>
      <a:lvl5pPr marL="11448197" indent="-1272022" algn="l" defTabSz="5088087" rtl="0" eaLnBrk="1" latinLnBrk="0" hangingPunct="1">
        <a:lnSpc>
          <a:spcPct val="90000"/>
        </a:lnSpc>
        <a:spcBef>
          <a:spcPts val="2782"/>
        </a:spcBef>
        <a:buFont typeface="Arial" panose="020B0604020202020204" pitchFamily="34" charset="0"/>
        <a:buChar char="•"/>
        <a:defRPr sz="10016" kern="1200">
          <a:solidFill>
            <a:schemeClr val="tx1"/>
          </a:solidFill>
          <a:latin typeface="+mn-lt"/>
          <a:ea typeface="+mn-ea"/>
          <a:cs typeface="+mn-cs"/>
        </a:defRPr>
      </a:lvl5pPr>
      <a:lvl6pPr marL="13992240" indent="-1272022" algn="l" defTabSz="5088087" rtl="0" eaLnBrk="1" latinLnBrk="0" hangingPunct="1">
        <a:lnSpc>
          <a:spcPct val="90000"/>
        </a:lnSpc>
        <a:spcBef>
          <a:spcPts val="2782"/>
        </a:spcBef>
        <a:buFont typeface="Arial" panose="020B0604020202020204" pitchFamily="34" charset="0"/>
        <a:buChar char="•"/>
        <a:defRPr sz="10016" kern="1200">
          <a:solidFill>
            <a:schemeClr val="tx1"/>
          </a:solidFill>
          <a:latin typeface="+mn-lt"/>
          <a:ea typeface="+mn-ea"/>
          <a:cs typeface="+mn-cs"/>
        </a:defRPr>
      </a:lvl6pPr>
      <a:lvl7pPr marL="16536284" indent="-1272022" algn="l" defTabSz="5088087" rtl="0" eaLnBrk="1" latinLnBrk="0" hangingPunct="1">
        <a:lnSpc>
          <a:spcPct val="90000"/>
        </a:lnSpc>
        <a:spcBef>
          <a:spcPts val="2782"/>
        </a:spcBef>
        <a:buFont typeface="Arial" panose="020B0604020202020204" pitchFamily="34" charset="0"/>
        <a:buChar char="•"/>
        <a:defRPr sz="10016" kern="1200">
          <a:solidFill>
            <a:schemeClr val="tx1"/>
          </a:solidFill>
          <a:latin typeface="+mn-lt"/>
          <a:ea typeface="+mn-ea"/>
          <a:cs typeface="+mn-cs"/>
        </a:defRPr>
      </a:lvl7pPr>
      <a:lvl8pPr marL="19080328" indent="-1272022" algn="l" defTabSz="5088087" rtl="0" eaLnBrk="1" latinLnBrk="0" hangingPunct="1">
        <a:lnSpc>
          <a:spcPct val="90000"/>
        </a:lnSpc>
        <a:spcBef>
          <a:spcPts val="2782"/>
        </a:spcBef>
        <a:buFont typeface="Arial" panose="020B0604020202020204" pitchFamily="34" charset="0"/>
        <a:buChar char="•"/>
        <a:defRPr sz="10016" kern="1200">
          <a:solidFill>
            <a:schemeClr val="tx1"/>
          </a:solidFill>
          <a:latin typeface="+mn-lt"/>
          <a:ea typeface="+mn-ea"/>
          <a:cs typeface="+mn-cs"/>
        </a:defRPr>
      </a:lvl8pPr>
      <a:lvl9pPr marL="21624371" indent="-1272022" algn="l" defTabSz="5088087" rtl="0" eaLnBrk="1" latinLnBrk="0" hangingPunct="1">
        <a:lnSpc>
          <a:spcPct val="90000"/>
        </a:lnSpc>
        <a:spcBef>
          <a:spcPts val="2782"/>
        </a:spcBef>
        <a:buFont typeface="Arial" panose="020B0604020202020204" pitchFamily="34" charset="0"/>
        <a:buChar char="•"/>
        <a:defRPr sz="100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8087" rtl="0" eaLnBrk="1" latinLnBrk="0" hangingPunct="1">
        <a:defRPr sz="10016" kern="1200">
          <a:solidFill>
            <a:schemeClr val="tx1"/>
          </a:solidFill>
          <a:latin typeface="+mn-lt"/>
          <a:ea typeface="+mn-ea"/>
          <a:cs typeface="+mn-cs"/>
        </a:defRPr>
      </a:lvl1pPr>
      <a:lvl2pPr marL="2544044" algn="l" defTabSz="5088087" rtl="0" eaLnBrk="1" latinLnBrk="0" hangingPunct="1">
        <a:defRPr sz="10016" kern="1200">
          <a:solidFill>
            <a:schemeClr val="tx1"/>
          </a:solidFill>
          <a:latin typeface="+mn-lt"/>
          <a:ea typeface="+mn-ea"/>
          <a:cs typeface="+mn-cs"/>
        </a:defRPr>
      </a:lvl2pPr>
      <a:lvl3pPr marL="5088087" algn="l" defTabSz="5088087" rtl="0" eaLnBrk="1" latinLnBrk="0" hangingPunct="1">
        <a:defRPr sz="10016" kern="1200">
          <a:solidFill>
            <a:schemeClr val="tx1"/>
          </a:solidFill>
          <a:latin typeface="+mn-lt"/>
          <a:ea typeface="+mn-ea"/>
          <a:cs typeface="+mn-cs"/>
        </a:defRPr>
      </a:lvl3pPr>
      <a:lvl4pPr marL="7632131" algn="l" defTabSz="5088087" rtl="0" eaLnBrk="1" latinLnBrk="0" hangingPunct="1">
        <a:defRPr sz="10016" kern="1200">
          <a:solidFill>
            <a:schemeClr val="tx1"/>
          </a:solidFill>
          <a:latin typeface="+mn-lt"/>
          <a:ea typeface="+mn-ea"/>
          <a:cs typeface="+mn-cs"/>
        </a:defRPr>
      </a:lvl4pPr>
      <a:lvl5pPr marL="10176175" algn="l" defTabSz="5088087" rtl="0" eaLnBrk="1" latinLnBrk="0" hangingPunct="1">
        <a:defRPr sz="10016" kern="1200">
          <a:solidFill>
            <a:schemeClr val="tx1"/>
          </a:solidFill>
          <a:latin typeface="+mn-lt"/>
          <a:ea typeface="+mn-ea"/>
          <a:cs typeface="+mn-cs"/>
        </a:defRPr>
      </a:lvl5pPr>
      <a:lvl6pPr marL="12720218" algn="l" defTabSz="5088087" rtl="0" eaLnBrk="1" latinLnBrk="0" hangingPunct="1">
        <a:defRPr sz="10016" kern="1200">
          <a:solidFill>
            <a:schemeClr val="tx1"/>
          </a:solidFill>
          <a:latin typeface="+mn-lt"/>
          <a:ea typeface="+mn-ea"/>
          <a:cs typeface="+mn-cs"/>
        </a:defRPr>
      </a:lvl6pPr>
      <a:lvl7pPr marL="15264262" algn="l" defTabSz="5088087" rtl="0" eaLnBrk="1" latinLnBrk="0" hangingPunct="1">
        <a:defRPr sz="10016" kern="1200">
          <a:solidFill>
            <a:schemeClr val="tx1"/>
          </a:solidFill>
          <a:latin typeface="+mn-lt"/>
          <a:ea typeface="+mn-ea"/>
          <a:cs typeface="+mn-cs"/>
        </a:defRPr>
      </a:lvl7pPr>
      <a:lvl8pPr marL="17808306" algn="l" defTabSz="5088087" rtl="0" eaLnBrk="1" latinLnBrk="0" hangingPunct="1">
        <a:defRPr sz="10016" kern="1200">
          <a:solidFill>
            <a:schemeClr val="tx1"/>
          </a:solidFill>
          <a:latin typeface="+mn-lt"/>
          <a:ea typeface="+mn-ea"/>
          <a:cs typeface="+mn-cs"/>
        </a:defRPr>
      </a:lvl8pPr>
      <a:lvl9pPr marL="20352349" algn="l" defTabSz="5088087" rtl="0" eaLnBrk="1" latinLnBrk="0" hangingPunct="1">
        <a:defRPr sz="100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5">
            <a:extLst>
              <a:ext uri="{FF2B5EF4-FFF2-40B4-BE49-F238E27FC236}">
                <a16:creationId xmlns:a16="http://schemas.microsoft.com/office/drawing/2014/main" id="{604FDFA6-3867-48F0-AF0B-C0886374C85A}"/>
              </a:ext>
            </a:extLst>
          </p:cNvPr>
          <p:cNvSpPr txBox="1">
            <a:spLocks/>
          </p:cNvSpPr>
          <p:nvPr/>
        </p:nvSpPr>
        <p:spPr>
          <a:xfrm>
            <a:off x="843792" y="6154923"/>
            <a:ext cx="17036716" cy="9799790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/>
              <a:buNone/>
            </a:pPr>
            <a:r>
              <a:rPr lang="fa-IR" sz="6000" dirty="0">
                <a:solidFill>
                  <a:schemeClr val="tx2"/>
                </a:solidFill>
                <a:cs typeface="B Titr" panose="00000700000000000000" pitchFamily="2" charset="-78"/>
              </a:rPr>
              <a:t>نتایج</a:t>
            </a:r>
          </a:p>
          <a:p>
            <a:pPr marL="0" indent="0" algn="just" rtl="1">
              <a:buFont typeface="Arial"/>
              <a:buNone/>
            </a:pPr>
            <a:r>
              <a:rPr lang="fa-IR" sz="6000" dirty="0">
                <a:cs typeface="B Lotus" panose="00000400000000000000" pitchFamily="2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کاربردی می باشد، کتابهای زیادی در شصت و سه درصد گذشته حال و آینده، شناخت فراوان جامعه و متخصصان را می طلبد.</a:t>
            </a:r>
            <a:endParaRPr lang="en-US" sz="6000" dirty="0">
              <a:cs typeface="B Lotus" panose="00000400000000000000" pitchFamily="2" charset="-78"/>
            </a:endParaRPr>
          </a:p>
          <a:p>
            <a:pPr marL="0" indent="0" algn="just" rtl="1">
              <a:buFont typeface="Arial"/>
              <a:buNone/>
            </a:pP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1" y="34920325"/>
            <a:ext cx="51120674" cy="3240000"/>
          </a:xfrm>
          <a:prstGeom prst="rect">
            <a:avLst/>
          </a:prstGeom>
          <a:solidFill>
            <a:srgbClr val="96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1120674" cy="5145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571909" y="35324607"/>
            <a:ext cx="2555875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بیست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و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fa-IR" sz="8000" b="1" dirty="0">
                <a:solidFill>
                  <a:schemeClr val="bg1"/>
                </a:solidFill>
                <a:cs typeface="B Lotus" panose="00000400000000000000" pitchFamily="2" charset="-78"/>
              </a:rPr>
              <a:t>هفتمین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گردهمایی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فیزیک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ماده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چگال</a:t>
            </a:r>
            <a:endParaRPr lang="en-US" sz="8000" b="1" dirty="0">
              <a:solidFill>
                <a:schemeClr val="bg1"/>
              </a:solidFill>
              <a:cs typeface="B Lotus" panose="00000400000000000000" pitchFamily="2" charset="-78"/>
            </a:endParaRPr>
          </a:p>
          <a:p>
            <a:pPr algn="r" rtl="1"/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دانشگاه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تحصیلات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تکمیلی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علوم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پایه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زنجان</a:t>
            </a:r>
            <a:endParaRPr lang="en-US" sz="6600" b="1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954" y="35508722"/>
            <a:ext cx="171907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27th Annual IASBS Meeting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70066" y="700080"/>
            <a:ext cx="24960593" cy="1637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0000" dirty="0">
                <a:cs typeface="B Titr" panose="00000700000000000000" pitchFamily="2" charset="-78"/>
              </a:rPr>
              <a:t>عنوان مقاله </a:t>
            </a:r>
            <a:endParaRPr lang="en-US" sz="10000" dirty="0">
              <a:cs typeface="B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29957" y="2200015"/>
            <a:ext cx="24960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7200" dirty="0">
                <a:cs typeface="B Lotus" panose="00000400000000000000" pitchFamily="2" charset="-78"/>
              </a:rPr>
              <a:t>نام نویسندگان</a:t>
            </a:r>
            <a:endParaRPr lang="en-US" sz="7200" dirty="0">
              <a:cs typeface="B Lotus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2431" y="952836"/>
            <a:ext cx="3240000" cy="324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29957" y="3345365"/>
            <a:ext cx="24960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7200" dirty="0">
                <a:cs typeface="B Lotus" panose="00000400000000000000" pitchFamily="2" charset="-78"/>
              </a:rPr>
              <a:t>گروه ...، دانشکده ....، دانشگاه.....</a:t>
            </a:r>
            <a:endParaRPr lang="en-US" sz="7200" dirty="0">
              <a:cs typeface="B Lotus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5954" y="36234508"/>
            <a:ext cx="1365110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Condensed Matter Physics</a:t>
            </a:r>
          </a:p>
        </p:txBody>
      </p:sp>
      <p:graphicFrame>
        <p:nvGraphicFramePr>
          <p:cNvPr id="21" name="Data Table " descr="Table 1">
            <a:extLst>
              <a:ext uri="{FF2B5EF4-FFF2-40B4-BE49-F238E27FC236}">
                <a16:creationId xmlns:a16="http://schemas.microsoft.com/office/drawing/2014/main" id="{32D44B4F-618F-427D-9B6A-5B20AC8DE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963074"/>
              </p:ext>
            </p:extLst>
          </p:nvPr>
        </p:nvGraphicFramePr>
        <p:xfrm>
          <a:off x="18724855" y="7709350"/>
          <a:ext cx="13670964" cy="583769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191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4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616">
                <a:tc gridSpan="4"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n>
                            <a:noFill/>
                            <a:prstDash val="dash"/>
                          </a:ln>
                        </a:rPr>
                        <a:t>Table 1 – Title</a:t>
                      </a:r>
                      <a:endParaRPr lang="en-US" sz="60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algn="ctr"/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9.70</a:t>
                      </a: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10.50</a:t>
                      </a: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4.45</a:t>
                      </a: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Content Placeholder 92">
            <a:extLst>
              <a:ext uri="{FF2B5EF4-FFF2-40B4-BE49-F238E27FC236}">
                <a16:creationId xmlns:a16="http://schemas.microsoft.com/office/drawing/2014/main" id="{CD429459-56A1-49C8-BDCA-6BF803974182}"/>
              </a:ext>
            </a:extLst>
          </p:cNvPr>
          <p:cNvSpPr txBox="1">
            <a:spLocks/>
          </p:cNvSpPr>
          <p:nvPr/>
        </p:nvSpPr>
        <p:spPr>
          <a:xfrm>
            <a:off x="896177" y="24917902"/>
            <a:ext cx="16984332" cy="9495703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Font typeface="Arial"/>
              <a:buNone/>
            </a:pPr>
            <a:r>
              <a:rPr lang="fa-IR" sz="6000" dirty="0">
                <a:solidFill>
                  <a:schemeClr val="tx2"/>
                </a:solidFill>
                <a:cs typeface="B Titr" panose="00000700000000000000" pitchFamily="2" charset="-78"/>
              </a:rPr>
              <a:t>مراجع</a:t>
            </a:r>
          </a:p>
          <a:p>
            <a:pPr marL="0" indent="0" algn="just" rtl="1">
              <a:buNone/>
            </a:pPr>
            <a:r>
              <a:rPr lang="en-US" sz="6000" dirty="0"/>
              <a:t> </a:t>
            </a:r>
            <a:r>
              <a:rPr lang="fa-IR" sz="6000" dirty="0">
                <a:cs typeface="B Lotus" panose="00000400000000000000" pitchFamily="2" charset="-78"/>
              </a:rPr>
              <a:t>[</a:t>
            </a:r>
            <a:r>
              <a:rPr lang="ar-SA" sz="6000" dirty="0">
                <a:cs typeface="B Lotus" panose="00000400000000000000" pitchFamily="2" charset="-78"/>
              </a:rPr>
              <a:t>1</a:t>
            </a:r>
            <a:r>
              <a:rPr lang="fa-IR" sz="6000" dirty="0">
                <a:cs typeface="B Lotus" panose="00000400000000000000" pitchFamily="2" charset="-78"/>
              </a:rPr>
              <a:t>] </a:t>
            </a:r>
            <a:r>
              <a:rPr lang="ar-SA" sz="6000" dirty="0">
                <a:cs typeface="B Lotus" panose="00000400000000000000" pitchFamily="2" charset="-78"/>
              </a:rPr>
              <a:t>هايزنبرگ، ورنر؛ «جزء و کل» مركز نشر دانشگاهي؛ صفحه 94 تا 115.</a:t>
            </a:r>
            <a:r>
              <a:rPr lang="en-US" sz="6000" dirty="0">
                <a:cs typeface="B Lotus" panose="00000400000000000000" pitchFamily="2" charset="-78"/>
              </a:rPr>
              <a:t> </a:t>
            </a:r>
            <a:r>
              <a:rPr lang="ar-SA" sz="6000" dirty="0">
                <a:cs typeface="B Lotus" panose="00000400000000000000" pitchFamily="2" charset="-78"/>
              </a:rPr>
              <a:t>(</a:t>
            </a:r>
            <a:r>
              <a:rPr lang="fa-IR" sz="6000" dirty="0">
                <a:cs typeface="B Lotus" panose="00000400000000000000" pitchFamily="2" charset="-78"/>
              </a:rPr>
              <a:t>60 </a:t>
            </a:r>
            <a:r>
              <a:rPr lang="ar-SA" sz="6000" dirty="0">
                <a:cs typeface="B Lotus" panose="00000400000000000000" pitchFamily="2" charset="-78"/>
              </a:rPr>
              <a:t>معمولی، </a:t>
            </a:r>
            <a:r>
              <a:rPr lang="en-US" sz="6000" dirty="0">
                <a:cs typeface="B Lotus" panose="00000400000000000000" pitchFamily="2" charset="-78"/>
              </a:rPr>
              <a:t>B Lotus</a:t>
            </a:r>
            <a:r>
              <a:rPr lang="ar-SA" sz="6000" dirty="0">
                <a:cs typeface="B Lotus" panose="00000400000000000000" pitchFamily="2" charset="-78"/>
              </a:rPr>
              <a:t>)</a:t>
            </a:r>
            <a:r>
              <a:rPr lang="fa-IR" sz="6000" dirty="0">
                <a:cs typeface="B Lotus" panose="00000400000000000000" pitchFamily="2" charset="-78"/>
              </a:rPr>
              <a:t>. </a:t>
            </a:r>
            <a:endParaRPr lang="en-US" sz="6000" dirty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en-US" sz="6000" dirty="0"/>
              <a:t>[2] </a:t>
            </a:r>
            <a:r>
              <a:rPr lang="en-US" sz="5400" dirty="0"/>
              <a:t>I. S. </a:t>
            </a:r>
            <a:r>
              <a:rPr lang="en-US" sz="5400" dirty="0" err="1"/>
              <a:t>Gradshteym</a:t>
            </a:r>
            <a:r>
              <a:rPr lang="en-US" sz="5400" dirty="0"/>
              <a:t> and I. M. </a:t>
            </a:r>
            <a:r>
              <a:rPr lang="en-US" sz="5400" dirty="0" err="1"/>
              <a:t>Ryzhik</a:t>
            </a:r>
            <a:r>
              <a:rPr lang="en-US" sz="5400" dirty="0"/>
              <a:t>; “</a:t>
            </a:r>
            <a:r>
              <a:rPr lang="en-US" sz="5400" i="1" dirty="0"/>
              <a:t>Tables of Integrals,   Series, and Products</a:t>
            </a:r>
            <a:r>
              <a:rPr lang="en-US" sz="5400" dirty="0"/>
              <a:t>”; 5</a:t>
            </a:r>
            <a:r>
              <a:rPr lang="en-US" sz="5400" baseline="30000" dirty="0"/>
              <a:t>th</a:t>
            </a:r>
            <a:r>
              <a:rPr lang="en-US" sz="5400" dirty="0"/>
              <a:t> edition, Academic Press. (1994)  547 (54 normal, Calibri).</a:t>
            </a:r>
          </a:p>
          <a:p>
            <a:pPr marL="0" indent="0">
              <a:buNone/>
            </a:pPr>
            <a:r>
              <a:rPr lang="en-US" sz="6000" dirty="0"/>
              <a:t>[3] </a:t>
            </a:r>
            <a:r>
              <a:rPr lang="en-US" sz="5400" dirty="0"/>
              <a:t>P. G. .</a:t>
            </a:r>
            <a:r>
              <a:rPr lang="en-US" sz="5400" dirty="0" err="1"/>
              <a:t>Debendetti</a:t>
            </a:r>
            <a:r>
              <a:rPr lang="en-US" sz="5400" dirty="0"/>
              <a:t> and E.. H. Stanley; “</a:t>
            </a:r>
            <a:r>
              <a:rPr lang="en-US" sz="5400" dirty="0" err="1"/>
              <a:t>Supercooled</a:t>
            </a:r>
            <a:r>
              <a:rPr lang="en-US" sz="5400" dirty="0"/>
              <a:t> and Glassy Water”; </a:t>
            </a:r>
            <a:r>
              <a:rPr lang="en-US" sz="5400" i="1" dirty="0"/>
              <a:t>Physics Today</a:t>
            </a:r>
            <a:r>
              <a:rPr lang="en-US" sz="5400" dirty="0"/>
              <a:t> </a:t>
            </a:r>
            <a:r>
              <a:rPr lang="en-US" sz="5400" b="1" dirty="0"/>
              <a:t>56</a:t>
            </a:r>
            <a:r>
              <a:rPr lang="en-US" sz="5400" dirty="0"/>
              <a:t>, No. 3  (2003) 40-46.</a:t>
            </a:r>
            <a:endParaRPr lang="en-US" sz="5400" dirty="0">
              <a:cs typeface="B Lotus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6000" dirty="0">
                <a:cs typeface="B Lotus" panose="00000400000000000000" pitchFamily="2" charset="-78"/>
              </a:rPr>
              <a:t>[</a:t>
            </a:r>
            <a:r>
              <a:rPr lang="ar-SA" sz="6000" dirty="0">
                <a:cs typeface="B Lotus" panose="00000400000000000000" pitchFamily="2" charset="-78"/>
              </a:rPr>
              <a:t>4</a:t>
            </a:r>
            <a:r>
              <a:rPr lang="fa-IR" sz="6000" dirty="0">
                <a:cs typeface="B Lotus" panose="00000400000000000000" pitchFamily="2" charset="-78"/>
              </a:rPr>
              <a:t>] </a:t>
            </a:r>
            <a:r>
              <a:rPr lang="ar-SA" sz="6000" dirty="0">
                <a:cs typeface="B Lotus" panose="00000400000000000000" pitchFamily="2" charset="-78"/>
              </a:rPr>
              <a:t>صميمي، جلال ؛ «مروري مقدماتي بر روش‌هاي رصدي و دستاوردهاي نجوم پرتو گاما»؛ مجلة فيزيك، سال 19، شمارة 1 و 2، بهار و تابستان 1380، صفحه 3 تا 24.</a:t>
            </a:r>
            <a:endParaRPr lang="en-US" sz="6000" dirty="0">
              <a:cs typeface="B Lotus" panose="00000400000000000000" pitchFamily="2" charset="-78"/>
            </a:endParaRPr>
          </a:p>
        </p:txBody>
      </p:sp>
      <p:sp>
        <p:nvSpPr>
          <p:cNvPr id="26" name="Content Placeholder 95">
            <a:extLst>
              <a:ext uri="{FF2B5EF4-FFF2-40B4-BE49-F238E27FC236}">
                <a16:creationId xmlns:a16="http://schemas.microsoft.com/office/drawing/2014/main" id="{604FDFA6-3867-48F0-AF0B-C0886374C85A}"/>
              </a:ext>
            </a:extLst>
          </p:cNvPr>
          <p:cNvSpPr txBox="1">
            <a:spLocks/>
          </p:cNvSpPr>
          <p:nvPr/>
        </p:nvSpPr>
        <p:spPr>
          <a:xfrm>
            <a:off x="33240165" y="6200523"/>
            <a:ext cx="16890493" cy="12785892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6000" dirty="0">
                <a:solidFill>
                  <a:schemeClr val="tx2"/>
                </a:solidFill>
                <a:cs typeface="B Titr" panose="00000700000000000000" pitchFamily="2" charset="-78"/>
              </a:rPr>
              <a:t>مقدمه </a:t>
            </a:r>
            <a:r>
              <a:rPr lang="ar-SA" sz="6000" dirty="0">
                <a:cs typeface="B Lotus" panose="00000400000000000000" pitchFamily="2" charset="-78"/>
              </a:rPr>
              <a:t>(</a:t>
            </a:r>
            <a:r>
              <a:rPr lang="fa-IR" sz="6000" dirty="0">
                <a:cs typeface="B Lotus" panose="00000400000000000000" pitchFamily="2" charset="-78"/>
              </a:rPr>
              <a:t>60 </a:t>
            </a:r>
            <a:r>
              <a:rPr lang="ar-SA" sz="6000" dirty="0">
                <a:cs typeface="B Lotus" panose="00000400000000000000" pitchFamily="2" charset="-78"/>
              </a:rPr>
              <a:t>معمولی، </a:t>
            </a:r>
            <a:r>
              <a:rPr lang="en-US" sz="6000" dirty="0">
                <a:cs typeface="B Lotus" panose="00000400000000000000" pitchFamily="2" charset="-78"/>
              </a:rPr>
              <a:t>B </a:t>
            </a:r>
            <a:r>
              <a:rPr lang="en-US" sz="6000" dirty="0" err="1">
                <a:cs typeface="B Lotus" panose="00000400000000000000" pitchFamily="2" charset="-78"/>
              </a:rPr>
              <a:t>Titr</a:t>
            </a:r>
            <a:r>
              <a:rPr lang="ar-SA" sz="6000" dirty="0">
                <a:cs typeface="B Lotus" panose="00000400000000000000" pitchFamily="2" charset="-78"/>
              </a:rPr>
              <a:t>)</a:t>
            </a:r>
            <a:r>
              <a:rPr lang="fa-IR" sz="6000" dirty="0">
                <a:cs typeface="B Lotus" panose="00000400000000000000" pitchFamily="2" charset="-78"/>
              </a:rPr>
              <a:t>. </a:t>
            </a:r>
            <a:endParaRPr lang="fa-IR" sz="6000" dirty="0">
              <a:solidFill>
                <a:schemeClr val="tx2"/>
              </a:solidFill>
              <a:cs typeface="B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fa-IR" sz="6000" dirty="0">
                <a:cs typeface="B Lotus" panose="00000400000000000000" pitchFamily="2" charset="-78"/>
              </a:rPr>
              <a:t>برای طراحی پوستر از نوع و اندازه فونت مشخص شده در این الگو استفاده کنید </a:t>
            </a:r>
            <a:r>
              <a:rPr lang="ar-SA" sz="6000" dirty="0">
                <a:cs typeface="B Lotus" panose="00000400000000000000" pitchFamily="2" charset="-78"/>
              </a:rPr>
              <a:t>(</a:t>
            </a:r>
            <a:r>
              <a:rPr lang="fa-IR" sz="6000" dirty="0">
                <a:cs typeface="B Lotus" panose="00000400000000000000" pitchFamily="2" charset="-78"/>
              </a:rPr>
              <a:t>60 </a:t>
            </a:r>
            <a:r>
              <a:rPr lang="ar-SA" sz="6000" dirty="0">
                <a:cs typeface="B Lotus" panose="00000400000000000000" pitchFamily="2" charset="-78"/>
              </a:rPr>
              <a:t>معمولی، </a:t>
            </a:r>
            <a:r>
              <a:rPr lang="en-US" sz="6000" dirty="0">
                <a:cs typeface="B Lotus" panose="00000400000000000000" pitchFamily="2" charset="-78"/>
              </a:rPr>
              <a:t>B Lotus</a:t>
            </a:r>
            <a:r>
              <a:rPr lang="ar-SA" sz="6000" dirty="0">
                <a:cs typeface="B Lotus" panose="00000400000000000000" pitchFamily="2" charset="-78"/>
              </a:rPr>
              <a:t>)</a:t>
            </a:r>
            <a:r>
              <a:rPr lang="fa-IR" sz="6000" dirty="0">
                <a:cs typeface="B Lotus" panose="00000400000000000000" pitchFamily="2" charset="-78"/>
              </a:rPr>
              <a:t>. </a:t>
            </a:r>
            <a:endParaRPr lang="en-US" sz="6000" dirty="0">
              <a:cs typeface="B Lotus" panose="00000400000000000000" pitchFamily="2" charset="-78"/>
            </a:endParaRPr>
          </a:p>
          <a:p>
            <a:pPr marL="0" indent="0" algn="just" rtl="1">
              <a:buNone/>
            </a:pPr>
            <a:endParaRPr lang="en-US" sz="6000" dirty="0">
              <a:cs typeface="B Lotus" panose="00000400000000000000" pitchFamily="2" charset="-78"/>
            </a:endParaRPr>
          </a:p>
          <a:p>
            <a:pPr marL="0" indent="0" algn="just" rtl="1">
              <a:buFont typeface="Arial"/>
              <a:buNone/>
            </a:pPr>
            <a:r>
              <a:rPr lang="fa-IR" sz="6000" dirty="0">
                <a:cs typeface="B Lotus" panose="00000400000000000000" pitchFamily="2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طلبد.</a:t>
            </a:r>
          </a:p>
          <a:p>
            <a:pPr marL="0" indent="0" algn="just" rtl="1">
              <a:buFont typeface="Arial"/>
              <a:buNone/>
            </a:pPr>
            <a:endParaRPr lang="en-US" sz="6000" dirty="0"/>
          </a:p>
        </p:txBody>
      </p:sp>
      <p:sp>
        <p:nvSpPr>
          <p:cNvPr id="27" name="Content Placeholder 95">
            <a:extLst>
              <a:ext uri="{FF2B5EF4-FFF2-40B4-BE49-F238E27FC236}">
                <a16:creationId xmlns:a16="http://schemas.microsoft.com/office/drawing/2014/main" id="{604FDFA6-3867-48F0-AF0B-C0886374C85A}"/>
              </a:ext>
            </a:extLst>
          </p:cNvPr>
          <p:cNvSpPr txBox="1">
            <a:spLocks/>
          </p:cNvSpPr>
          <p:nvPr/>
        </p:nvSpPr>
        <p:spPr>
          <a:xfrm>
            <a:off x="33240165" y="20457126"/>
            <a:ext cx="16890494" cy="13510362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/>
              <a:buNone/>
            </a:pPr>
            <a:r>
              <a:rPr lang="fa-IR" sz="6000" dirty="0">
                <a:solidFill>
                  <a:schemeClr val="tx2"/>
                </a:solidFill>
                <a:cs typeface="B Titr" panose="00000700000000000000" pitchFamily="2" charset="-78"/>
              </a:rPr>
              <a:t>روش</a:t>
            </a:r>
          </a:p>
          <a:p>
            <a:pPr marL="0" indent="0" algn="just" rtl="1">
              <a:buFont typeface="Arial"/>
              <a:buNone/>
            </a:pPr>
            <a:r>
              <a:rPr lang="fa-IR" sz="6000" dirty="0">
                <a:cs typeface="B Lotus" panose="00000400000000000000" pitchFamily="2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طلبد.</a:t>
            </a:r>
          </a:p>
          <a:p>
            <a:pPr marL="0" indent="0" algn="just" rtl="1">
              <a:buFont typeface="Arial"/>
              <a:buNone/>
            </a:pPr>
            <a:endParaRPr lang="en-US" sz="6000" dirty="0"/>
          </a:p>
        </p:txBody>
      </p:sp>
      <p:sp>
        <p:nvSpPr>
          <p:cNvPr id="28" name="Content Placeholder 95">
            <a:extLst>
              <a:ext uri="{FF2B5EF4-FFF2-40B4-BE49-F238E27FC236}">
                <a16:creationId xmlns:a16="http://schemas.microsoft.com/office/drawing/2014/main" id="{604FDFA6-3867-48F0-AF0B-C0886374C85A}"/>
              </a:ext>
            </a:extLst>
          </p:cNvPr>
          <p:cNvSpPr txBox="1">
            <a:spLocks/>
          </p:cNvSpPr>
          <p:nvPr/>
        </p:nvSpPr>
        <p:spPr>
          <a:xfrm>
            <a:off x="843792" y="15853512"/>
            <a:ext cx="17031119" cy="8708233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/>
              <a:buNone/>
            </a:pPr>
            <a:r>
              <a:rPr lang="fa-IR" sz="6000" dirty="0">
                <a:solidFill>
                  <a:schemeClr val="tx2"/>
                </a:solidFill>
                <a:cs typeface="B Titr" panose="00000700000000000000" pitchFamily="2" charset="-78"/>
              </a:rPr>
              <a:t>تحلیل نتایج</a:t>
            </a:r>
          </a:p>
          <a:p>
            <a:pPr marL="0" indent="0" algn="just" rtl="1">
              <a:buFont typeface="Arial"/>
              <a:buNone/>
            </a:pPr>
            <a:r>
              <a:rPr lang="fa-IR" sz="6000" dirty="0">
                <a:cs typeface="B Lotus" panose="00000400000000000000" pitchFamily="2" charset="-78"/>
              </a:rPr>
              <a:t>لورم ایپسوم متن ساختگی با تولید سادگی نامفهوم از صنعت چاپ، و با استفاده از طراحان گرافیک است، چاپگرها و متون بلکه روزنامه و مجله در ستون و سطرآنچنان که لازم است، و برای شرایط فعلی تکنولوژی مورد نیاز، و کاربردهای متنوع با هدف بهبود ابزارهای کاربردی می باشد، کتابهای زیادی در شصت و سه درصد گذشته حال و آینده، شناخت فراوان جامعه و متخصصان را می طلبد.</a:t>
            </a:r>
            <a:endParaRPr lang="en-US" sz="6000" dirty="0">
              <a:cs typeface="B Lotus" panose="00000400000000000000" pitchFamily="2" charset="-78"/>
            </a:endParaRPr>
          </a:p>
          <a:p>
            <a:pPr marL="0" indent="0" algn="just" rtl="1">
              <a:buFont typeface="Arial"/>
              <a:buNone/>
            </a:pPr>
            <a:endParaRPr lang="fa-IR" sz="6000" dirty="0">
              <a:cs typeface="B Lotus" panose="00000400000000000000" pitchFamily="2" charset="-78"/>
            </a:endParaRPr>
          </a:p>
          <a:p>
            <a:pPr marL="0" indent="0" algn="just" rtl="1">
              <a:buFont typeface="Arial"/>
              <a:buNone/>
            </a:pPr>
            <a:endParaRPr lang="en-US" sz="6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8425288" y="20568323"/>
            <a:ext cx="14668655" cy="8227016"/>
            <a:chOff x="17895900" y="25740472"/>
            <a:chExt cx="16214932" cy="8823218"/>
          </a:xfrm>
        </p:grpSpPr>
        <p:cxnSp>
          <p:nvCxnSpPr>
            <p:cNvPr id="29" name="Horizontal Section Divider" descr="Horizontal Divider">
              <a:extLst>
                <a:ext uri="{FF2B5EF4-FFF2-40B4-BE49-F238E27FC236}">
                  <a16:creationId xmlns:a16="http://schemas.microsoft.com/office/drawing/2014/main" id="{4E4A0ECF-1721-4D14-A87E-1CA7298CE6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5900" y="25740472"/>
              <a:ext cx="14996160" cy="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0" name="Bullet B" descr="B">
              <a:extLst>
                <a:ext uri="{FF2B5EF4-FFF2-40B4-BE49-F238E27FC236}">
                  <a16:creationId xmlns:a16="http://schemas.microsoft.com/office/drawing/2014/main" id="{E96A507C-9D5F-436E-A44C-D0FE6E561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95900" y="26422390"/>
              <a:ext cx="1371600" cy="1371600"/>
            </a:xfrm>
            <a:prstGeom prst="rect">
              <a:avLst/>
            </a:prstGeom>
          </p:spPr>
        </p:pic>
        <p:graphicFrame>
          <p:nvGraphicFramePr>
            <p:cNvPr id="31" name="Chart B" descr="Chart B">
              <a:extLst>
                <a:ext uri="{FF2B5EF4-FFF2-40B4-BE49-F238E27FC236}">
                  <a16:creationId xmlns:a16="http://schemas.microsoft.com/office/drawing/2014/main" id="{4A43E018-FCB5-4328-A2A6-F68CA83B122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29983316"/>
                </p:ext>
              </p:extLst>
            </p:nvPr>
          </p:nvGraphicFramePr>
          <p:xfrm>
            <a:off x="18615100" y="26091061"/>
            <a:ext cx="7742708" cy="82680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32" name="Vertical Section Divider" descr="Vertical Divider">
              <a:extLst>
                <a:ext uri="{FF2B5EF4-FFF2-40B4-BE49-F238E27FC236}">
                  <a16:creationId xmlns:a16="http://schemas.microsoft.com/office/drawing/2014/main" id="{E4ADC138-F3B0-4BA4-B52F-C538CC1954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749411" y="26243260"/>
              <a:ext cx="2" cy="678507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3" name="Bullet C" descr="C">
              <a:extLst>
                <a:ext uri="{FF2B5EF4-FFF2-40B4-BE49-F238E27FC236}">
                  <a16:creationId xmlns:a16="http://schemas.microsoft.com/office/drawing/2014/main" id="{27B76F85-1E44-45D7-9EB6-0A1E48C4C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28719" y="26403686"/>
              <a:ext cx="1371600" cy="1371600"/>
            </a:xfrm>
            <a:prstGeom prst="rect">
              <a:avLst/>
            </a:prstGeom>
          </p:spPr>
        </p:pic>
        <p:graphicFrame>
          <p:nvGraphicFramePr>
            <p:cNvPr id="34" name="Chart C" descr="Chart C">
              <a:extLst>
                <a:ext uri="{FF2B5EF4-FFF2-40B4-BE49-F238E27FC236}">
                  <a16:creationId xmlns:a16="http://schemas.microsoft.com/office/drawing/2014/main" id="{54B7E92B-B59E-40CE-9783-C3DA24D9EE3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51316934"/>
                </p:ext>
              </p:extLst>
            </p:nvPr>
          </p:nvGraphicFramePr>
          <p:xfrm>
            <a:off x="26368124" y="26018070"/>
            <a:ext cx="7742708" cy="83978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35" name="Horizontal Section Divider" descr="Horizontal Divider">
              <a:extLst>
                <a:ext uri="{FF2B5EF4-FFF2-40B4-BE49-F238E27FC236}">
                  <a16:creationId xmlns:a16="http://schemas.microsoft.com/office/drawing/2014/main" id="{B5BC0675-3AC2-41E8-8911-7FC255A8C5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5900" y="34563688"/>
              <a:ext cx="14996160" cy="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3" name="Rectangle 42"/>
          <p:cNvSpPr/>
          <p:nvPr/>
        </p:nvSpPr>
        <p:spPr>
          <a:xfrm>
            <a:off x="18425288" y="29356776"/>
            <a:ext cx="1356610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0"/>
              </a:spcAft>
            </a:pPr>
            <a:r>
              <a:rPr lang="ar-SA" sz="5000" i="1" kern="150" dirty="0">
                <a:latin typeface="B Lotus" panose="00000400000000000000" pitchFamily="2" charset="-78"/>
                <a:ea typeface="Times New Roman" panose="02020603050405020304" pitchFamily="18" charset="0"/>
                <a:cs typeface="B Lotus" panose="00000400000000000000" pitchFamily="2" charset="-78"/>
              </a:rPr>
              <a:t>توضیحات شکل</a:t>
            </a:r>
            <a:r>
              <a:rPr lang="en-US" sz="5000" i="1" kern="150" dirty="0">
                <a:latin typeface="B Lotus" panose="00000400000000000000" pitchFamily="2" charset="-78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i="1" kern="150" dirty="0">
                <a:latin typeface="+mj-lt"/>
                <a:ea typeface="Times New Roman" panose="02020603050405020304" pitchFamily="18" charset="0"/>
                <a:cs typeface="B Lotus" panose="00000400000000000000" pitchFamily="2" charset="-78"/>
              </a:rPr>
              <a:t>B</a:t>
            </a:r>
            <a:r>
              <a:rPr lang="ar-SA" sz="5000" i="1" kern="150" dirty="0">
                <a:latin typeface="B Lotus" panose="00000400000000000000" pitchFamily="2" charset="-78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sz="5000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(</a:t>
            </a:r>
            <a:r>
              <a:rPr lang="en-US" sz="5000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B Lotus 50</a:t>
            </a:r>
            <a:r>
              <a:rPr lang="ar-SA" sz="5000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 </a:t>
            </a:r>
            <a:r>
              <a:rPr lang="fa-IR" sz="5000" i="1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ایتالیک</a:t>
            </a:r>
            <a:r>
              <a:rPr lang="fa-IR" sz="5000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)</a:t>
            </a:r>
            <a:endParaRPr lang="en-US" sz="5000" kern="150" dirty="0">
              <a:latin typeface="Times New Roman" panose="02020603050405020304" pitchFamily="18" charset="0"/>
              <a:ea typeface="Times New Roman" panose="02020603050405020304" pitchFamily="18" charset="0"/>
              <a:cs typeface="Lotus, 'Courier New'"/>
            </a:endParaRPr>
          </a:p>
          <a:p>
            <a:pPr algn="just" rtl="1">
              <a:spcAft>
                <a:spcPts val="0"/>
              </a:spcAft>
            </a:pPr>
            <a:r>
              <a:rPr lang="ar-SA" sz="5000" i="1" kern="150" dirty="0">
                <a:latin typeface="B Lotus" panose="00000400000000000000" pitchFamily="2" charset="-78"/>
                <a:ea typeface="AR PL SungtiL GB"/>
                <a:cs typeface="B Lotus" panose="00000400000000000000" pitchFamily="2" charset="-78"/>
              </a:rPr>
              <a:t>توضیحات شکل توضیحات شکل توضیحات شکل توضیحات شکل توضیحات شکل توضیحات شکل توضیحات شکل توضیحات شکل توضیحات شکل توضیحات شکل توضیحات شکل توضیحات شکل توضیحات شکل توضیحات شکل</a:t>
            </a:r>
            <a:endParaRPr lang="en-US" sz="5000" kern="150" dirty="0">
              <a:effectLst/>
              <a:latin typeface="Liberation Serif"/>
              <a:ea typeface="AR PL SungtiL GB"/>
              <a:cs typeface="Lohit Devanaga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777283" y="13914178"/>
            <a:ext cx="1356610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0"/>
              </a:spcAft>
            </a:pPr>
            <a:r>
              <a:rPr lang="ar-SA" sz="5000" i="1" kern="150" dirty="0">
                <a:latin typeface="B Lotus" panose="00000400000000000000" pitchFamily="2" charset="-78"/>
                <a:ea typeface="Times New Roman" panose="02020603050405020304" pitchFamily="18" charset="0"/>
                <a:cs typeface="B Lotus" panose="00000400000000000000" pitchFamily="2" charset="-78"/>
              </a:rPr>
              <a:t>توضیحات </a:t>
            </a:r>
            <a:r>
              <a:rPr lang="fa-IR" sz="5000" i="1" kern="150" dirty="0">
                <a:latin typeface="B Lotus" panose="00000400000000000000" pitchFamily="2" charset="-78"/>
                <a:ea typeface="Times New Roman" panose="02020603050405020304" pitchFamily="18" charset="0"/>
                <a:cs typeface="B Lotus" panose="00000400000000000000" pitchFamily="2" charset="-78"/>
              </a:rPr>
              <a:t>جدول</a:t>
            </a:r>
            <a:r>
              <a:rPr lang="fa-IR" sz="5000" i="1" kern="150" dirty="0">
                <a:latin typeface="+mj-lt"/>
                <a:ea typeface="Times New Roman" panose="02020603050405020304" pitchFamily="18" charset="0"/>
                <a:cs typeface="B Lotus" panose="00000400000000000000" pitchFamily="2" charset="-78"/>
              </a:rPr>
              <a:t> 1</a:t>
            </a:r>
            <a:r>
              <a:rPr lang="ar-SA" sz="5000" i="1" kern="150" dirty="0">
                <a:latin typeface="B Lotus" panose="00000400000000000000" pitchFamily="2" charset="-78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sz="5000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(</a:t>
            </a:r>
            <a:r>
              <a:rPr lang="en-US" sz="5000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B Lotus 50</a:t>
            </a:r>
            <a:r>
              <a:rPr lang="ar-SA" sz="5000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 </a:t>
            </a:r>
            <a:r>
              <a:rPr lang="fa-IR" sz="5000" i="1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ایتالیک</a:t>
            </a:r>
            <a:r>
              <a:rPr lang="fa-IR" sz="5000" kern="1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)</a:t>
            </a:r>
            <a:endParaRPr lang="en-US" sz="5000" kern="150" dirty="0">
              <a:latin typeface="Times New Roman" panose="02020603050405020304" pitchFamily="18" charset="0"/>
              <a:ea typeface="Times New Roman" panose="02020603050405020304" pitchFamily="18" charset="0"/>
              <a:cs typeface="Lotus, 'Courier New'"/>
            </a:endParaRPr>
          </a:p>
          <a:p>
            <a:pPr algn="just" rtl="1">
              <a:spcAft>
                <a:spcPts val="0"/>
              </a:spcAft>
            </a:pPr>
            <a:r>
              <a:rPr lang="ar-SA" sz="5000" i="1" kern="150" dirty="0">
                <a:latin typeface="B Lotus" panose="00000400000000000000" pitchFamily="2" charset="-78"/>
                <a:ea typeface="AR PL SungtiL GB"/>
                <a:cs typeface="B Lotus" panose="00000400000000000000" pitchFamily="2" charset="-78"/>
              </a:rPr>
              <a:t>توضیحات شکل توضیحات شکل توضیحات شکل توضیحات شکل توضیحات شکل توضیحات شکل توضیحات شکل توضیحات شکل توضیحات شکل توضیحات شکل توضیحات شکل توضیحات شکل توضیحات شکل توضیحات شکل</a:t>
            </a:r>
            <a:endParaRPr lang="en-US" sz="5000" kern="150" dirty="0">
              <a:effectLst/>
              <a:latin typeface="Liberation Serif"/>
              <a:ea typeface="AR PL SungtiL GB"/>
              <a:cs typeface="Lohit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30955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5">
            <a:extLst>
              <a:ext uri="{FF2B5EF4-FFF2-40B4-BE49-F238E27FC236}">
                <a16:creationId xmlns:a16="http://schemas.microsoft.com/office/drawing/2014/main" id="{604FDFA6-3867-48F0-AF0B-C0886374C85A}"/>
              </a:ext>
            </a:extLst>
          </p:cNvPr>
          <p:cNvSpPr txBox="1">
            <a:spLocks/>
          </p:cNvSpPr>
          <p:nvPr/>
        </p:nvSpPr>
        <p:spPr>
          <a:xfrm>
            <a:off x="843792" y="6154923"/>
            <a:ext cx="17036716" cy="9799790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b="1" dirty="0">
                <a:solidFill>
                  <a:schemeClr val="tx2"/>
                </a:solidFill>
                <a:cs typeface="B Titr" panose="00000700000000000000" pitchFamily="2" charset="-78"/>
              </a:rPr>
              <a:t>Introduction </a:t>
            </a:r>
            <a:r>
              <a:rPr lang="en-US" sz="6000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(</a:t>
            </a:r>
            <a:r>
              <a:rPr lang="en-US" sz="6000" b="1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Bold</a:t>
            </a:r>
            <a:r>
              <a:rPr lang="en-US" sz="6000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 60, Calibri)</a:t>
            </a:r>
            <a:endParaRPr lang="fa-IR" sz="6000" kern="150" dirty="0">
              <a:solidFill>
                <a:srgbClr val="0000FF"/>
              </a:solidFill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0" indent="0" algn="just">
              <a:buNone/>
            </a:pPr>
            <a:r>
              <a:rPr lang="en-US" sz="6000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(Normal 60, Calibri)</a:t>
            </a:r>
            <a:r>
              <a:rPr lang="en-US" sz="6000" dirty="0">
                <a:cs typeface="B Lotus" panose="00000400000000000000" pitchFamily="2" charset="-78"/>
              </a:rPr>
              <a:t> Please use the font type and font size specified in this template to design your </a:t>
            </a:r>
            <a:r>
              <a:rPr lang="en-US" sz="6000">
                <a:cs typeface="B Lotus" panose="00000400000000000000" pitchFamily="2" charset="-78"/>
              </a:rPr>
              <a:t>poster.</a:t>
            </a:r>
          </a:p>
          <a:p>
            <a:pPr marL="0" indent="0" algn="just">
              <a:buNone/>
            </a:pPr>
            <a:endParaRPr lang="en-US" sz="6000" dirty="0">
              <a:cs typeface="B Lotus" panose="00000400000000000000" pitchFamily="2" charset="-78"/>
            </a:endParaRPr>
          </a:p>
          <a:p>
            <a:pPr marL="0" indent="0" algn="just">
              <a:buNone/>
            </a:pPr>
            <a:r>
              <a:rPr lang="en-US" sz="6000" dirty="0">
                <a:cs typeface="B Lotus" panose="00000400000000000000" pitchFamily="2" charset="-78"/>
              </a:rPr>
              <a:t>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1" y="34920325"/>
            <a:ext cx="51120674" cy="3240000"/>
          </a:xfrm>
          <a:prstGeom prst="rect">
            <a:avLst/>
          </a:prstGeom>
          <a:solidFill>
            <a:srgbClr val="960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1120674" cy="5145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571909" y="35324607"/>
            <a:ext cx="2555875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بیست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و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fa-IR" sz="8000" b="1" dirty="0">
                <a:solidFill>
                  <a:schemeClr val="bg1"/>
                </a:solidFill>
                <a:cs typeface="B Lotus" panose="00000400000000000000" pitchFamily="2" charset="-78"/>
              </a:rPr>
              <a:t>هفتمین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گردهمایی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فیزیک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ماده</a:t>
            </a:r>
            <a:r>
              <a:rPr lang="en-US" sz="80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cs typeface="B Lotus" panose="00000400000000000000" pitchFamily="2" charset="-78"/>
              </a:rPr>
              <a:t>چگال</a:t>
            </a:r>
            <a:endParaRPr lang="en-US" sz="8000" b="1" dirty="0">
              <a:solidFill>
                <a:schemeClr val="bg1"/>
              </a:solidFill>
              <a:cs typeface="B Lotus" panose="00000400000000000000" pitchFamily="2" charset="-78"/>
            </a:endParaRPr>
          </a:p>
          <a:p>
            <a:pPr algn="r" rtl="1"/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دانشگاه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تحصیلات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تکمیلی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علوم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پایه</a:t>
            </a:r>
            <a:r>
              <a:rPr lang="en-US" sz="6600" b="1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cs typeface="B Lotus" panose="00000400000000000000" pitchFamily="2" charset="-78"/>
              </a:rPr>
              <a:t>زنجان</a:t>
            </a:r>
            <a:endParaRPr lang="en-US" sz="6600" b="1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954" y="35508722"/>
            <a:ext cx="171907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27th Annual IASBS Meeting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6286" y="502723"/>
            <a:ext cx="24960593" cy="1637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cs typeface="B Titr" panose="00000700000000000000" pitchFamily="2" charset="-78"/>
              </a:rPr>
              <a:t>Title </a:t>
            </a:r>
            <a:r>
              <a:rPr lang="en-US" sz="10000" b="1" dirty="0" err="1">
                <a:cs typeface="B Titr" panose="00000700000000000000" pitchFamily="2" charset="-78"/>
              </a:rPr>
              <a:t>Title</a:t>
            </a:r>
            <a:r>
              <a:rPr lang="en-US" sz="10000" b="1" dirty="0">
                <a:cs typeface="B Titr" panose="00000700000000000000" pitchFamily="2" charset="-78"/>
              </a:rPr>
              <a:t> </a:t>
            </a:r>
            <a:r>
              <a:rPr lang="en-US" sz="10000" b="1" dirty="0" err="1">
                <a:cs typeface="B Titr" panose="00000700000000000000" pitchFamily="2" charset="-78"/>
              </a:rPr>
              <a:t>Title</a:t>
            </a:r>
            <a:r>
              <a:rPr lang="en-US" sz="10000" b="1" dirty="0">
                <a:cs typeface="B Titr" panose="00000700000000000000" pitchFamily="2" charset="-78"/>
              </a:rPr>
              <a:t> </a:t>
            </a:r>
            <a:r>
              <a:rPr lang="en-US" sz="10000" b="1" dirty="0" err="1">
                <a:cs typeface="B Titr" panose="00000700000000000000" pitchFamily="2" charset="-78"/>
              </a:rPr>
              <a:t>Title</a:t>
            </a:r>
            <a:r>
              <a:rPr lang="en-US" sz="10000" b="1" dirty="0">
                <a:cs typeface="B Titr" panose="00000700000000000000" pitchFamily="2" charset="-78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6177" y="2002658"/>
            <a:ext cx="249605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Last Name , First Name</a:t>
            </a:r>
            <a:r>
              <a:rPr lang="en-US" sz="6000" i="1" baseline="30000" dirty="0"/>
              <a:t>1</a:t>
            </a:r>
            <a:r>
              <a:rPr lang="en-US" sz="6000" b="1" dirty="0"/>
              <a:t>; Last Name, First Name</a:t>
            </a:r>
            <a:r>
              <a:rPr lang="en-US" sz="6000" i="1" baseline="30000" dirty="0"/>
              <a:t>2</a:t>
            </a:r>
            <a:r>
              <a:rPr lang="en-US" sz="6000" b="1" dirty="0"/>
              <a:t> (10 Bold, Times New Roman)</a:t>
            </a:r>
            <a:endParaRPr lang="en-US" sz="6000" dirty="0"/>
          </a:p>
          <a:p>
            <a:r>
              <a:rPr lang="en-US" sz="6000" b="1" dirty="0"/>
              <a:t> </a:t>
            </a:r>
            <a:endParaRPr lang="en-US" sz="6000" dirty="0"/>
          </a:p>
        </p:txBody>
      </p:sp>
      <p:sp>
        <p:nvSpPr>
          <p:cNvPr id="13" name="Rectangle 12"/>
          <p:cNvSpPr/>
          <p:nvPr/>
        </p:nvSpPr>
        <p:spPr>
          <a:xfrm>
            <a:off x="46890658" y="952836"/>
            <a:ext cx="3240000" cy="324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6177" y="3148008"/>
            <a:ext cx="249605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baseline="30000" dirty="0"/>
              <a:t>1</a:t>
            </a:r>
            <a:r>
              <a:rPr lang="en-US" sz="5400" i="1" dirty="0"/>
              <a:t> Affiliation - Institution/Organization (10 Italic, Calibri)</a:t>
            </a:r>
            <a:endParaRPr lang="en-US" sz="5400" dirty="0"/>
          </a:p>
          <a:p>
            <a:r>
              <a:rPr lang="en-US" sz="5400" i="1" baseline="30000" dirty="0"/>
              <a:t>2</a:t>
            </a:r>
            <a:r>
              <a:rPr lang="en-US" sz="5400" i="1" dirty="0"/>
              <a:t> Affiliation - Institution/Organization (10 Italic, Calibri)</a:t>
            </a:r>
            <a:endParaRPr lang="en-US" sz="5400" dirty="0"/>
          </a:p>
        </p:txBody>
      </p:sp>
      <p:sp>
        <p:nvSpPr>
          <p:cNvPr id="15" name="Rectangle 14"/>
          <p:cNvSpPr/>
          <p:nvPr/>
        </p:nvSpPr>
        <p:spPr>
          <a:xfrm>
            <a:off x="615954" y="36234508"/>
            <a:ext cx="1365110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Condensed Matter Physics</a:t>
            </a:r>
          </a:p>
        </p:txBody>
      </p:sp>
      <p:graphicFrame>
        <p:nvGraphicFramePr>
          <p:cNvPr id="21" name="Data Table " descr="Table 1">
            <a:extLst>
              <a:ext uri="{FF2B5EF4-FFF2-40B4-BE49-F238E27FC236}">
                <a16:creationId xmlns:a16="http://schemas.microsoft.com/office/drawing/2014/main" id="{32D44B4F-618F-427D-9B6A-5B20AC8DE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963074"/>
              </p:ext>
            </p:extLst>
          </p:nvPr>
        </p:nvGraphicFramePr>
        <p:xfrm>
          <a:off x="18724855" y="7709350"/>
          <a:ext cx="13670964" cy="583769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191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4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616">
                <a:tc gridSpan="4"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n>
                            <a:noFill/>
                            <a:prstDash val="dash"/>
                          </a:ln>
                        </a:rPr>
                        <a:t>Table 1 – Title</a:t>
                      </a:r>
                      <a:endParaRPr lang="en-US" sz="60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algn="ctr"/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6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2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</a:p>
                  </a:txBody>
                  <a:tcPr marL="70252" marR="70252" marT="35129" marB="3512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9.70</a:t>
                      </a: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10.50</a:t>
                      </a:r>
                    </a:p>
                  </a:txBody>
                  <a:tcPr marL="70252" marR="70252" marT="35129" marB="351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4.45</a:t>
                      </a:r>
                    </a:p>
                  </a:txBody>
                  <a:tcPr marL="70252" marR="70252" marT="35129" marB="3512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Content Placeholder 92">
            <a:extLst>
              <a:ext uri="{FF2B5EF4-FFF2-40B4-BE49-F238E27FC236}">
                <a16:creationId xmlns:a16="http://schemas.microsoft.com/office/drawing/2014/main" id="{CD429459-56A1-49C8-BDCA-6BF803974182}"/>
              </a:ext>
            </a:extLst>
          </p:cNvPr>
          <p:cNvSpPr txBox="1">
            <a:spLocks/>
          </p:cNvSpPr>
          <p:nvPr/>
        </p:nvSpPr>
        <p:spPr>
          <a:xfrm>
            <a:off x="33240164" y="28105768"/>
            <a:ext cx="16890494" cy="5344436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en-US" sz="6000" b="1" dirty="0">
                <a:solidFill>
                  <a:schemeClr val="tx2"/>
                </a:solidFill>
                <a:cs typeface="B Titr" panose="00000700000000000000" pitchFamily="2" charset="-78"/>
              </a:rPr>
              <a:t>References </a:t>
            </a:r>
            <a:endParaRPr lang="fa-IR" sz="6000" b="1" dirty="0">
              <a:solidFill>
                <a:schemeClr val="tx2"/>
              </a:solidFill>
              <a:cs typeface="B Titr" panose="00000700000000000000" pitchFamily="2" charset="-78"/>
            </a:endParaRPr>
          </a:p>
          <a:p>
            <a:pPr marL="0" indent="0" algn="just">
              <a:buNone/>
            </a:pPr>
            <a:r>
              <a:rPr lang="en-US" sz="6000" dirty="0"/>
              <a:t>[1] </a:t>
            </a:r>
            <a:r>
              <a:rPr lang="en-US" sz="5400" dirty="0"/>
              <a:t>I. S. </a:t>
            </a:r>
            <a:r>
              <a:rPr lang="en-US" sz="5400" dirty="0" err="1"/>
              <a:t>Gradshteym</a:t>
            </a:r>
            <a:r>
              <a:rPr lang="en-US" sz="5400" dirty="0"/>
              <a:t> and I. M. </a:t>
            </a:r>
            <a:r>
              <a:rPr lang="en-US" sz="5400" dirty="0" err="1"/>
              <a:t>Ryzhik</a:t>
            </a:r>
            <a:r>
              <a:rPr lang="en-US" sz="5400" dirty="0"/>
              <a:t>; “</a:t>
            </a:r>
            <a:r>
              <a:rPr lang="en-US" sz="5400" i="1" dirty="0"/>
              <a:t>Tables of Integrals,   Series, and Products</a:t>
            </a:r>
            <a:r>
              <a:rPr lang="en-US" sz="5400" dirty="0"/>
              <a:t>”; 5</a:t>
            </a:r>
            <a:r>
              <a:rPr lang="en-US" sz="5400" baseline="30000" dirty="0"/>
              <a:t>th</a:t>
            </a:r>
            <a:r>
              <a:rPr lang="en-US" sz="5400" dirty="0"/>
              <a:t> edition, Academic Press. (1994)  547 (Normal 54, Calibri).</a:t>
            </a:r>
          </a:p>
          <a:p>
            <a:pPr marL="0" indent="0">
              <a:buNone/>
            </a:pPr>
            <a:r>
              <a:rPr lang="en-US" sz="6000" dirty="0"/>
              <a:t>[2] </a:t>
            </a:r>
            <a:r>
              <a:rPr lang="en-US" sz="5400" dirty="0"/>
              <a:t>P. G. .</a:t>
            </a:r>
            <a:r>
              <a:rPr lang="en-US" sz="5400" dirty="0" err="1"/>
              <a:t>Debendetti</a:t>
            </a:r>
            <a:r>
              <a:rPr lang="en-US" sz="5400" dirty="0"/>
              <a:t> and E.. H. Stanley; “</a:t>
            </a:r>
            <a:r>
              <a:rPr lang="en-US" sz="5400" dirty="0" err="1"/>
              <a:t>Supercooled</a:t>
            </a:r>
            <a:r>
              <a:rPr lang="en-US" sz="5400" dirty="0"/>
              <a:t> and Glassy Water”; </a:t>
            </a:r>
            <a:r>
              <a:rPr lang="en-US" sz="5400" i="1" dirty="0"/>
              <a:t>Physics Today</a:t>
            </a:r>
            <a:r>
              <a:rPr lang="en-US" sz="5400" dirty="0"/>
              <a:t> </a:t>
            </a:r>
            <a:r>
              <a:rPr lang="en-US" sz="5400" b="1" dirty="0"/>
              <a:t>56</a:t>
            </a:r>
            <a:r>
              <a:rPr lang="en-US" sz="5400" dirty="0"/>
              <a:t>, No. 3  (2003) 40-46.</a:t>
            </a:r>
            <a:endParaRPr lang="en-US" sz="5400" dirty="0">
              <a:cs typeface="B Lotus" panose="00000400000000000000" pitchFamily="2" charset="-78"/>
            </a:endParaRPr>
          </a:p>
        </p:txBody>
      </p:sp>
      <p:sp>
        <p:nvSpPr>
          <p:cNvPr id="26" name="Content Placeholder 95">
            <a:extLst>
              <a:ext uri="{FF2B5EF4-FFF2-40B4-BE49-F238E27FC236}">
                <a16:creationId xmlns:a16="http://schemas.microsoft.com/office/drawing/2014/main" id="{604FDFA6-3867-48F0-AF0B-C0886374C85A}"/>
              </a:ext>
            </a:extLst>
          </p:cNvPr>
          <p:cNvSpPr txBox="1">
            <a:spLocks/>
          </p:cNvSpPr>
          <p:nvPr/>
        </p:nvSpPr>
        <p:spPr>
          <a:xfrm>
            <a:off x="33240165" y="6200523"/>
            <a:ext cx="16890493" cy="12785892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6000" b="1" dirty="0">
                <a:solidFill>
                  <a:schemeClr val="tx2"/>
                </a:solidFill>
                <a:cs typeface="B Titr" panose="00000700000000000000" pitchFamily="2" charset="-78"/>
              </a:rPr>
              <a:t>Results</a:t>
            </a:r>
            <a:endParaRPr lang="en-US" sz="6000" dirty="0">
              <a:cs typeface="B Lotus" panose="00000400000000000000" pitchFamily="2" charset="-78"/>
            </a:endParaRPr>
          </a:p>
          <a:p>
            <a:pPr marL="0" indent="0" algn="just">
              <a:buNone/>
            </a:pPr>
            <a:r>
              <a:rPr lang="en-US" sz="6000" dirty="0">
                <a:cs typeface="B Lotus" panose="00000400000000000000" pitchFamily="2" charset="-78"/>
              </a:rPr>
              <a:t>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  <a:endParaRPr lang="en-US" sz="6000" dirty="0"/>
          </a:p>
        </p:txBody>
      </p:sp>
      <p:sp>
        <p:nvSpPr>
          <p:cNvPr id="27" name="Content Placeholder 95">
            <a:extLst>
              <a:ext uri="{FF2B5EF4-FFF2-40B4-BE49-F238E27FC236}">
                <a16:creationId xmlns:a16="http://schemas.microsoft.com/office/drawing/2014/main" id="{604FDFA6-3867-48F0-AF0B-C0886374C85A}"/>
              </a:ext>
            </a:extLst>
          </p:cNvPr>
          <p:cNvSpPr txBox="1">
            <a:spLocks/>
          </p:cNvSpPr>
          <p:nvPr/>
        </p:nvSpPr>
        <p:spPr>
          <a:xfrm>
            <a:off x="33240164" y="20456536"/>
            <a:ext cx="16890494" cy="7244949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6000" b="1" dirty="0">
                <a:solidFill>
                  <a:schemeClr val="tx2"/>
                </a:solidFill>
                <a:cs typeface="B Titr" panose="00000700000000000000" pitchFamily="2" charset="-78"/>
              </a:rPr>
              <a:t>Discussion</a:t>
            </a:r>
            <a:endParaRPr lang="fa-IR" sz="6000" dirty="0">
              <a:solidFill>
                <a:schemeClr val="tx2"/>
              </a:solidFill>
              <a:cs typeface="B Titr" panose="00000700000000000000" pitchFamily="2" charset="-78"/>
            </a:endParaRPr>
          </a:p>
          <a:p>
            <a:pPr marL="0" indent="0" algn="just">
              <a:buNone/>
            </a:pPr>
            <a:r>
              <a:rPr lang="en-US" sz="6000" dirty="0">
                <a:cs typeface="B Lotus" panose="00000400000000000000" pitchFamily="2" charset="-78"/>
              </a:rPr>
              <a:t>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  <a:endParaRPr lang="en-US" sz="6000" dirty="0"/>
          </a:p>
        </p:txBody>
      </p:sp>
      <p:sp>
        <p:nvSpPr>
          <p:cNvPr id="28" name="Content Placeholder 95">
            <a:extLst>
              <a:ext uri="{FF2B5EF4-FFF2-40B4-BE49-F238E27FC236}">
                <a16:creationId xmlns:a16="http://schemas.microsoft.com/office/drawing/2014/main" id="{604FDFA6-3867-48F0-AF0B-C0886374C85A}"/>
              </a:ext>
            </a:extLst>
          </p:cNvPr>
          <p:cNvSpPr txBox="1">
            <a:spLocks/>
          </p:cNvSpPr>
          <p:nvPr/>
        </p:nvSpPr>
        <p:spPr>
          <a:xfrm>
            <a:off x="843792" y="21037136"/>
            <a:ext cx="17031119" cy="12413067"/>
          </a:xfrm>
          <a:prstGeom prst="rect">
            <a:avLst/>
          </a:prstGeom>
        </p:spPr>
        <p:txBody>
          <a:bodyPr/>
          <a:lstStyle>
            <a:lvl1pPr marL="266846" indent="-266846" algn="l" defTabSz="1067378" rtl="0" eaLnBrk="1" latinLnBrk="0" hangingPunct="1">
              <a:lnSpc>
                <a:spcPct val="90000"/>
              </a:lnSpc>
              <a:spcBef>
                <a:spcPts val="1165"/>
              </a:spcBef>
              <a:buFont typeface="Arial"/>
              <a:buChar char="•"/>
              <a:defRPr sz="3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533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422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3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7906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599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528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68974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2660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36347" indent="-266846" algn="l" defTabSz="1067378" rtl="0" eaLnBrk="1" latinLnBrk="0" hangingPunct="1">
              <a:lnSpc>
                <a:spcPct val="90000"/>
              </a:lnSpc>
              <a:spcBef>
                <a:spcPts val="583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6000" b="1" dirty="0">
                <a:solidFill>
                  <a:schemeClr val="tx2"/>
                </a:solidFill>
                <a:cs typeface="B Titr" panose="00000700000000000000" pitchFamily="2" charset="-78"/>
              </a:rPr>
              <a:t>Method </a:t>
            </a:r>
            <a:endParaRPr lang="fa-IR" sz="6000" b="1" dirty="0">
              <a:solidFill>
                <a:schemeClr val="tx2"/>
              </a:solidFill>
              <a:cs typeface="B Titr" panose="00000700000000000000" pitchFamily="2" charset="-78"/>
            </a:endParaRPr>
          </a:p>
          <a:p>
            <a:pPr marL="0" indent="0" algn="just">
              <a:buNone/>
            </a:pPr>
            <a:r>
              <a:rPr lang="en-US" sz="6000" dirty="0">
                <a:cs typeface="B Lotus" panose="00000400000000000000" pitchFamily="2" charset="-78"/>
              </a:rPr>
              <a:t>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  <a:endParaRPr lang="fa-IR" sz="6000" dirty="0">
              <a:cs typeface="B Lotus" panose="00000400000000000000" pitchFamily="2" charset="-78"/>
            </a:endParaRPr>
          </a:p>
          <a:p>
            <a:pPr marL="0" indent="0" algn="just" rtl="1">
              <a:buFont typeface="Arial"/>
              <a:buNone/>
            </a:pPr>
            <a:endParaRPr lang="en-US" sz="6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8425288" y="20568323"/>
            <a:ext cx="14668655" cy="8227016"/>
            <a:chOff x="17895900" y="25740472"/>
            <a:chExt cx="16214932" cy="8823218"/>
          </a:xfrm>
        </p:grpSpPr>
        <p:cxnSp>
          <p:nvCxnSpPr>
            <p:cNvPr id="29" name="Horizontal Section Divider" descr="Horizontal Divider">
              <a:extLst>
                <a:ext uri="{FF2B5EF4-FFF2-40B4-BE49-F238E27FC236}">
                  <a16:creationId xmlns:a16="http://schemas.microsoft.com/office/drawing/2014/main" id="{4E4A0ECF-1721-4D14-A87E-1CA7298CE6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5900" y="25740472"/>
              <a:ext cx="14996160" cy="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0" name="Bullet B" descr="B">
              <a:extLst>
                <a:ext uri="{FF2B5EF4-FFF2-40B4-BE49-F238E27FC236}">
                  <a16:creationId xmlns:a16="http://schemas.microsoft.com/office/drawing/2014/main" id="{E96A507C-9D5F-436E-A44C-D0FE6E561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95900" y="26422390"/>
              <a:ext cx="1371600" cy="1371600"/>
            </a:xfrm>
            <a:prstGeom prst="rect">
              <a:avLst/>
            </a:prstGeom>
          </p:spPr>
        </p:pic>
        <p:graphicFrame>
          <p:nvGraphicFramePr>
            <p:cNvPr id="31" name="Chart B" descr="Chart B">
              <a:extLst>
                <a:ext uri="{FF2B5EF4-FFF2-40B4-BE49-F238E27FC236}">
                  <a16:creationId xmlns:a16="http://schemas.microsoft.com/office/drawing/2014/main" id="{4A43E018-FCB5-4328-A2A6-F68CA83B122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29983316"/>
                </p:ext>
              </p:extLst>
            </p:nvPr>
          </p:nvGraphicFramePr>
          <p:xfrm>
            <a:off x="18615100" y="26091061"/>
            <a:ext cx="7742708" cy="82680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32" name="Vertical Section Divider" descr="Vertical Divider">
              <a:extLst>
                <a:ext uri="{FF2B5EF4-FFF2-40B4-BE49-F238E27FC236}">
                  <a16:creationId xmlns:a16="http://schemas.microsoft.com/office/drawing/2014/main" id="{E4ADC138-F3B0-4BA4-B52F-C538CC1954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749411" y="26243260"/>
              <a:ext cx="2" cy="678507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3" name="Bullet C" descr="C">
              <a:extLst>
                <a:ext uri="{FF2B5EF4-FFF2-40B4-BE49-F238E27FC236}">
                  <a16:creationId xmlns:a16="http://schemas.microsoft.com/office/drawing/2014/main" id="{27B76F85-1E44-45D7-9EB6-0A1E48C4C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28719" y="26403686"/>
              <a:ext cx="1371600" cy="1371600"/>
            </a:xfrm>
            <a:prstGeom prst="rect">
              <a:avLst/>
            </a:prstGeom>
          </p:spPr>
        </p:pic>
        <p:graphicFrame>
          <p:nvGraphicFramePr>
            <p:cNvPr id="34" name="Chart C" descr="Chart C">
              <a:extLst>
                <a:ext uri="{FF2B5EF4-FFF2-40B4-BE49-F238E27FC236}">
                  <a16:creationId xmlns:a16="http://schemas.microsoft.com/office/drawing/2014/main" id="{54B7E92B-B59E-40CE-9783-C3DA24D9EE3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51316934"/>
                </p:ext>
              </p:extLst>
            </p:nvPr>
          </p:nvGraphicFramePr>
          <p:xfrm>
            <a:off x="26368124" y="26018070"/>
            <a:ext cx="7742708" cy="83978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35" name="Horizontal Section Divider" descr="Horizontal Divider">
              <a:extLst>
                <a:ext uri="{FF2B5EF4-FFF2-40B4-BE49-F238E27FC236}">
                  <a16:creationId xmlns:a16="http://schemas.microsoft.com/office/drawing/2014/main" id="{B5BC0675-3AC2-41E8-8911-7FC255A8C5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895900" y="34563688"/>
              <a:ext cx="14996160" cy="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5" name="Rectangle 44"/>
          <p:cNvSpPr/>
          <p:nvPr/>
        </p:nvSpPr>
        <p:spPr>
          <a:xfrm>
            <a:off x="18777283" y="13914178"/>
            <a:ext cx="135661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000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(</a:t>
            </a:r>
            <a:r>
              <a:rPr lang="en-US" sz="5000" i="1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Italic</a:t>
            </a:r>
            <a:r>
              <a:rPr lang="en-US" sz="5000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 50, Calibri) 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Table 1</a:t>
            </a:r>
          </a:p>
          <a:p>
            <a:pPr algn="just"/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Description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fa-IR" sz="5000" kern="150" dirty="0">
              <a:ea typeface="Times New Roman" panose="02020603050405020304" pitchFamily="18" charset="0"/>
              <a:cs typeface="B Lotus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425287" y="29228531"/>
            <a:ext cx="135661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000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(</a:t>
            </a:r>
            <a:r>
              <a:rPr lang="en-US" sz="5000" i="1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Italic</a:t>
            </a:r>
            <a:r>
              <a:rPr lang="en-US" sz="5000" kern="150" dirty="0">
                <a:solidFill>
                  <a:srgbClr val="0000FF"/>
                </a:solidFill>
                <a:ea typeface="Times New Roman" panose="02020603050405020304" pitchFamily="18" charset="0"/>
                <a:cs typeface="B Lotus" panose="00000400000000000000" pitchFamily="2" charset="-78"/>
              </a:rPr>
              <a:t> 50, Calibri) 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Figure B</a:t>
            </a:r>
          </a:p>
          <a:p>
            <a:pPr algn="just"/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Description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en-US" sz="5000" kern="150" dirty="0" err="1">
                <a:ea typeface="Times New Roman" panose="02020603050405020304" pitchFamily="18" charset="0"/>
                <a:cs typeface="B Lotus" panose="00000400000000000000" pitchFamily="2" charset="-78"/>
              </a:rPr>
              <a:t>description</a:t>
            </a:r>
            <a:r>
              <a:rPr lang="en-US" sz="5000" kern="150" dirty="0"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fa-IR" sz="5000" kern="150" dirty="0">
              <a:ea typeface="Times New Roman" panose="02020603050405020304" pitchFamily="18" charset="0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117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1082</Words>
  <Application>Microsoft Macintosh PowerPoint</Application>
  <PresentationFormat>Custom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 Lotus</vt:lpstr>
      <vt:lpstr>Calibri</vt:lpstr>
      <vt:lpstr>Calibri Light</vt:lpstr>
      <vt:lpstr>Liberation Serif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</dc:creator>
  <cp:lastModifiedBy>Saeed Jahromi</cp:lastModifiedBy>
  <cp:revision>34</cp:revision>
  <dcterms:created xsi:type="dcterms:W3CDTF">2021-06-23T04:27:39Z</dcterms:created>
  <dcterms:modified xsi:type="dcterms:W3CDTF">2022-01-22T11:42:42Z</dcterms:modified>
</cp:coreProperties>
</file>