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96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B25E-0E64-4AB3-9A52-4C419C620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0D6CF-7F68-44CF-89DC-D288EFE0B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A38A9-5637-4442-9F40-6C62FBD8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1B3-FEFB-4817-BE43-E498F566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4873-218C-4286-9B40-34825301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4214-6120-4434-AAFD-2BF124D9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5FF38-6261-42CC-BAEA-6C9B2B754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F3C00-2EE6-424F-9429-A09EC3E8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9DCE9-CBE7-4C49-ACD3-EC0DA5B2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49627-E248-4B24-83F0-F293616A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7F795-4B56-433D-AE27-D345FA052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BBF37-7CCD-448C-91FB-5A9A571D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0B695-04D8-4F8B-9843-7ED418AE4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BBC0-E386-4361-9501-C7A886C6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E4F99-8EB0-406C-A4DC-22269F77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CF25-1011-4F52-8682-AF1D80E6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4845-1900-4C34-B84E-7EE1A3E40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A76B-A2F9-441F-A39F-3DE7AFDC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C353C-87E8-4C74-920C-A4E6A39C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350A3-B111-44CA-8D9D-89924B5A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3822-449A-497D-8E4C-B2046346B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37326-2666-4FB3-B859-A50C7D5E3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792E9-BE12-4D4E-8702-1C1FE079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E72CB-1750-4936-B630-6BDF55CF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F3F6-FA7E-482A-A648-29D3346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F8A2B-70F2-4B7F-9BE3-70FC0C01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0246-089A-427B-812E-3ED99D7F8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97669-3961-46A4-BD49-AE78D345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544E4-1E9E-4F94-858D-6623F8E9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EE38-D6EF-4516-AD62-6D5A1743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B4C67-1406-413E-95C5-FD91B201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ADA4-E0D2-47B9-9B46-D8023064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5ED9D-94DC-4B96-AA02-9ACC2B6BB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7EAE-8D58-48FF-BB85-533F58CC4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003FD3-7B2D-45AA-983D-A6CBFFF11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C528D-8504-4F17-9157-EABD21E09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650087-8D2E-4250-9858-B3326B79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55387-0503-415E-B7B4-06C66347D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E9EA6-9D98-4425-B944-6C7BD7F9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CE1F-3095-40D3-845D-502ABDC2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DD36E-C928-490C-9F77-BF37BFE55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A104D-0F71-4F67-9282-89B2524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4AF94-A25D-4A7F-8983-6688EA62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5B7DF-3EBF-4265-B9FA-39BF9609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35001-F707-4880-A7A7-1FDD1888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4B79E-4A9E-41B9-897E-B69E524B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432C-26B2-4075-B68E-F2A58FEF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C987-AB6A-4526-BF7E-A8773680C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17169-7CE6-483A-A386-776375A60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F7544-38C9-430F-A812-15D0261B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1D123-33A0-47B9-82A3-3F5DD528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F5443-5EC5-454A-913D-16A572C9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33AE-4302-44A6-A909-82F6C999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3081B-DBBF-4E5F-A2B2-A0E065973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D46C2-3808-4B4F-B49F-CB3695B06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61E4-2D66-46B4-908E-5F2E69F9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6305C-5D4C-49B3-9B9F-F2C99FC6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CB39C-3EC8-4FA1-AF5A-1B419891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4CAB9-8079-4942-A427-9D09C1D8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29A5-965E-4A2A-B316-08367ECD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13CF-8CE9-4F85-9C95-73BCBEF74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2618-70C6-4137-9622-618578C5790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FF451-E249-4E45-8634-1843DFC3E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E649-DC74-441A-8F64-66FA6052A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37D5-61EA-4490-8A3C-E73BE1C03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A54A7A-35FF-491D-BD0B-AC29CAEE23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52" y="10531"/>
            <a:ext cx="6444096" cy="14164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0A56756D-2027-4B23-A6AF-B038FBBA2695}"/>
              </a:ext>
            </a:extLst>
          </p:cNvPr>
          <p:cNvSpPr txBox="1"/>
          <p:nvPr/>
        </p:nvSpPr>
        <p:spPr>
          <a:xfrm>
            <a:off x="4578623" y="1298225"/>
            <a:ext cx="2619628" cy="509370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fa-IR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ctr" rtl="1"/>
            <a:endParaRPr lang="fa-IR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عنوان مقاله</a:t>
            </a:r>
            <a:endParaRPr lang="en-US" sz="31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fa-IR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ارائه‌دهنده</a:t>
            </a:r>
            <a:endParaRPr lang="fa-IR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شخص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دانشجو یا هیئت علمی</a:t>
            </a:r>
          </a:p>
          <a:p>
            <a:pPr algn="ctr" rtl="1">
              <a:lnSpc>
                <a:spcPct val="150000"/>
              </a:lnSpc>
            </a:pPr>
            <a:endParaRPr lang="fa-I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نویسنده‌ها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B Nazanin" panose="00000400000000000000" pitchFamily="2" charset="-78"/>
              </a:rPr>
              <a:t>نویسنده اول، نویسنده دوم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9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A54A7A-35FF-491D-BD0B-AC29CAEE23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46" y="1"/>
            <a:ext cx="2893454" cy="6360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F24EB-5900-4B80-B6C4-1162A9E3504D}"/>
              </a:ext>
            </a:extLst>
          </p:cNvPr>
          <p:cNvSpPr txBox="1"/>
          <p:nvPr/>
        </p:nvSpPr>
        <p:spPr>
          <a:xfrm>
            <a:off x="62248" y="6581001"/>
            <a:ext cx="12067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عنوان مقاله 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a-IR" sz="1200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sz="1200" b="1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 شخص ارائه‌دهنده</a:t>
            </a:r>
            <a:endParaRPr lang="en-US" sz="1200" b="1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D479A-F4C0-43CB-9EB3-68E6A3E4F4DE}"/>
              </a:ext>
            </a:extLst>
          </p:cNvPr>
          <p:cNvSpPr txBox="1"/>
          <p:nvPr/>
        </p:nvSpPr>
        <p:spPr>
          <a:xfrm>
            <a:off x="0" y="-1"/>
            <a:ext cx="717452" cy="369332"/>
          </a:xfrm>
          <a:prstGeom prst="rect">
            <a:avLst/>
          </a:prstGeom>
          <a:solidFill>
            <a:srgbClr val="96323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b="1" dirty="0">
                <a:solidFill>
                  <a:srgbClr val="969696"/>
                </a:solidFill>
                <a:cs typeface="B Nazanin" panose="00000400000000000000" pitchFamily="2" charset="-78"/>
              </a:rPr>
              <a:t>۱/۱۰</a:t>
            </a:r>
            <a:endParaRPr lang="en-US" b="1" dirty="0">
              <a:solidFill>
                <a:srgbClr val="969696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43A9C-C06E-4BA2-89A1-661ED21509B9}"/>
              </a:ext>
            </a:extLst>
          </p:cNvPr>
          <p:cNvSpPr txBox="1"/>
          <p:nvPr/>
        </p:nvSpPr>
        <p:spPr>
          <a:xfrm>
            <a:off x="3418450" y="1187099"/>
            <a:ext cx="8328074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مدت زمان ارائه ۱۰ دقیقه و زمان پرسش و پاسخ ۵ دقیقه است. بنابراین اسلاید‌های خود را مدیریت نمایید.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دانشجویان پس از معرفی باید ذکر کنند که مقاله برگرفته از پایان‌نامه بوده و یا تحقیق مستقل است.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در قالب پاورپوینت مورد استفاده، ساختار ارسالی مربوط به همایش حفظ شود.</a:t>
            </a:r>
          </a:p>
          <a:p>
            <a:pPr algn="just" rtl="1">
              <a:lnSpc>
                <a:spcPct val="150000"/>
              </a:lnSpc>
            </a:pPr>
            <a:r>
              <a:rPr lang="fa-IR">
                <a:cs typeface="B Nazanin" panose="00000400000000000000" pitchFamily="2" charset="-78"/>
              </a:rPr>
              <a:t>از تصاویر با کیفیت در ارائه استفاده شود.</a:t>
            </a:r>
            <a:endParaRPr lang="fa-IR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برای متن فارسی از فونت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Nazanin</a:t>
            </a:r>
            <a:r>
              <a:rPr lang="fa-IR" dirty="0">
                <a:cs typeface="B Nazanin" panose="00000400000000000000" pitchFamily="2" charset="-78"/>
              </a:rPr>
              <a:t> و برای متن انگلیسی از فونت </a:t>
            </a:r>
            <a:r>
              <a:rPr lang="en-US" dirty="0">
                <a:cs typeface="B Nazanin" panose="00000400000000000000" pitchFamily="2" charset="-78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en-US" dirty="0">
                <a:cs typeface="+mj-cs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dirty="0">
                <a:cs typeface="+mj-cs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fa-IR" dirty="0">
                <a:cs typeface="+mj-cs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استفاده شود.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سایز فونت ۲۸ تا ۳۶ برای عنوان و ۲۲ تا ۲۶ برای زیر عنوان‌ها مناسب است. سایز فونت زیر ۱۶ استفاده نشود.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60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125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shahab</dc:creator>
  <cp:lastModifiedBy>shahab</cp:lastModifiedBy>
  <cp:revision>6</cp:revision>
  <dcterms:created xsi:type="dcterms:W3CDTF">2024-05-06T14:14:23Z</dcterms:created>
  <dcterms:modified xsi:type="dcterms:W3CDTF">2024-05-07T08:10:49Z</dcterms:modified>
</cp:coreProperties>
</file>