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63" r:id="rId2"/>
  </p:sldIdLst>
  <p:sldSz cx="25192038" cy="35999738"/>
  <p:notesSz cx="6858000" cy="9144000"/>
  <p:defaultTextStyle>
    <a:defPPr>
      <a:defRPr lang="en-US"/>
    </a:defPPr>
    <a:lvl1pPr marL="0" algn="l" defTabSz="2765146" rtl="0" eaLnBrk="1" latinLnBrk="0" hangingPunct="1">
      <a:defRPr sz="5443" kern="1200">
        <a:solidFill>
          <a:schemeClr val="tx1"/>
        </a:solidFill>
        <a:latin typeface="+mn-lt"/>
        <a:ea typeface="+mn-ea"/>
        <a:cs typeface="+mn-cs"/>
      </a:defRPr>
    </a:lvl1pPr>
    <a:lvl2pPr marL="1382573" algn="l" defTabSz="2765146" rtl="0" eaLnBrk="1" latinLnBrk="0" hangingPunct="1">
      <a:defRPr sz="5443" kern="1200">
        <a:solidFill>
          <a:schemeClr val="tx1"/>
        </a:solidFill>
        <a:latin typeface="+mn-lt"/>
        <a:ea typeface="+mn-ea"/>
        <a:cs typeface="+mn-cs"/>
      </a:defRPr>
    </a:lvl2pPr>
    <a:lvl3pPr marL="2765146" algn="l" defTabSz="2765146" rtl="0" eaLnBrk="1" latinLnBrk="0" hangingPunct="1">
      <a:defRPr sz="5443" kern="1200">
        <a:solidFill>
          <a:schemeClr val="tx1"/>
        </a:solidFill>
        <a:latin typeface="+mn-lt"/>
        <a:ea typeface="+mn-ea"/>
        <a:cs typeface="+mn-cs"/>
      </a:defRPr>
    </a:lvl3pPr>
    <a:lvl4pPr marL="4147718" algn="l" defTabSz="2765146" rtl="0" eaLnBrk="1" latinLnBrk="0" hangingPunct="1">
      <a:defRPr sz="5443" kern="1200">
        <a:solidFill>
          <a:schemeClr val="tx1"/>
        </a:solidFill>
        <a:latin typeface="+mn-lt"/>
        <a:ea typeface="+mn-ea"/>
        <a:cs typeface="+mn-cs"/>
      </a:defRPr>
    </a:lvl4pPr>
    <a:lvl5pPr marL="5530291" algn="l" defTabSz="2765146" rtl="0" eaLnBrk="1" latinLnBrk="0" hangingPunct="1">
      <a:defRPr sz="5443" kern="1200">
        <a:solidFill>
          <a:schemeClr val="tx1"/>
        </a:solidFill>
        <a:latin typeface="+mn-lt"/>
        <a:ea typeface="+mn-ea"/>
        <a:cs typeface="+mn-cs"/>
      </a:defRPr>
    </a:lvl5pPr>
    <a:lvl6pPr marL="6912864" algn="l" defTabSz="2765146" rtl="0" eaLnBrk="1" latinLnBrk="0" hangingPunct="1">
      <a:defRPr sz="5443" kern="1200">
        <a:solidFill>
          <a:schemeClr val="tx1"/>
        </a:solidFill>
        <a:latin typeface="+mn-lt"/>
        <a:ea typeface="+mn-ea"/>
        <a:cs typeface="+mn-cs"/>
      </a:defRPr>
    </a:lvl6pPr>
    <a:lvl7pPr marL="8295437" algn="l" defTabSz="2765146" rtl="0" eaLnBrk="1" latinLnBrk="0" hangingPunct="1">
      <a:defRPr sz="5443" kern="1200">
        <a:solidFill>
          <a:schemeClr val="tx1"/>
        </a:solidFill>
        <a:latin typeface="+mn-lt"/>
        <a:ea typeface="+mn-ea"/>
        <a:cs typeface="+mn-cs"/>
      </a:defRPr>
    </a:lvl7pPr>
    <a:lvl8pPr marL="9678010" algn="l" defTabSz="2765146" rtl="0" eaLnBrk="1" latinLnBrk="0" hangingPunct="1">
      <a:defRPr sz="5443" kern="1200">
        <a:solidFill>
          <a:schemeClr val="tx1"/>
        </a:solidFill>
        <a:latin typeface="+mn-lt"/>
        <a:ea typeface="+mn-ea"/>
        <a:cs typeface="+mn-cs"/>
      </a:defRPr>
    </a:lvl8pPr>
    <a:lvl9pPr marL="11060582" algn="l" defTabSz="2765146" rtl="0" eaLnBrk="1" latinLnBrk="0" hangingPunct="1">
      <a:defRPr sz="544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FFFBFF"/>
    <a:srgbClr val="EFF9FF"/>
    <a:srgbClr val="F1FBFD"/>
    <a:srgbClr val="DFCCE2"/>
    <a:srgbClr val="FFCCFF"/>
    <a:srgbClr val="FFF3FF"/>
    <a:srgbClr val="FFF7FF"/>
    <a:srgbClr val="AFFFF9"/>
    <a:srgbClr val="BADF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39" autoAdjust="0"/>
    <p:restoredTop sz="94437" autoAdjust="0"/>
  </p:normalViewPr>
  <p:slideViewPr>
    <p:cSldViewPr snapToGrid="0">
      <p:cViewPr varScale="1">
        <p:scale>
          <a:sx n="15" d="100"/>
          <a:sy n="15" d="100"/>
        </p:scale>
        <p:origin x="2938" y="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E78277-0D1E-4F8C-9CF0-792BE5061DD3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49500" y="1143000"/>
            <a:ext cx="21590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992D76-3496-444E-9A82-F41186B0A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888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992D76-3496-444E-9A82-F41186B0AFF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955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3"/>
          <p:cNvSpPr txBox="1">
            <a:spLocks noChangeArrowheads="1"/>
          </p:cNvSpPr>
          <p:nvPr/>
        </p:nvSpPr>
        <p:spPr bwMode="auto">
          <a:xfrm>
            <a:off x="6230818" y="16907973"/>
            <a:ext cx="4407107" cy="2329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80289" tIns="140143" rIns="280289" bIns="140143">
            <a:spAutoFit/>
          </a:bodyPr>
          <a:lstStyle>
            <a:lvl1pPr defTabSz="2674938"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2674938"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2674938"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2674938"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2674938"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54200" indent="944563" defTabSz="2674938" eaLnBrk="0" fontAlgn="base" hangingPunct="0">
              <a:spcBef>
                <a:spcPct val="0"/>
              </a:spcBef>
              <a:spcAft>
                <a:spcPct val="0"/>
              </a:spcAft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311400" indent="944563" defTabSz="2674938" eaLnBrk="0" fontAlgn="base" hangingPunct="0">
              <a:spcBef>
                <a:spcPct val="0"/>
              </a:spcBef>
              <a:spcAft>
                <a:spcPct val="0"/>
              </a:spcAft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768600" indent="944563" defTabSz="2674938" eaLnBrk="0" fontAlgn="base" hangingPunct="0">
              <a:spcBef>
                <a:spcPct val="0"/>
              </a:spcBef>
              <a:spcAft>
                <a:spcPct val="0"/>
              </a:spcAft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225800" indent="944563" defTabSz="2674938" eaLnBrk="0" fontAlgn="base" hangingPunct="0">
              <a:spcBef>
                <a:spcPct val="0"/>
              </a:spcBef>
              <a:spcAft>
                <a:spcPct val="0"/>
              </a:spcAft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5459866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altLang="fa-IR" sz="6651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B Mitra"/>
                <a:cs typeface="B Mitra"/>
              </a:rPr>
              <a:t>مقدمه یا بیان مسئله</a:t>
            </a:r>
            <a:endParaRPr kumimoji="0" lang="en-US" altLang="fa-IR" sz="6651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B Mitra"/>
              <a:cs typeface="B Mitr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0407"/>
            <a:ext cx="25192038" cy="4728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8219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5871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alphaModFix amt="46000"/>
            <a:lum/>
          </a:blip>
          <a:srcRect/>
          <a:stretch>
            <a:fillRect l="-40000" r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8818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10499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10499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10499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10499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10499">
          <a:solidFill>
            <a:schemeClr val="tx1"/>
          </a:solidFill>
          <a:latin typeface="Calibri Light" panose="020F0302020204030204" pitchFamily="34" charset="0"/>
        </a:defRPr>
      </a:lvl5pPr>
      <a:lvl6pPr marL="1093001" algn="l" rtl="0" fontAlgn="base">
        <a:lnSpc>
          <a:spcPct val="90000"/>
        </a:lnSpc>
        <a:spcBef>
          <a:spcPct val="0"/>
        </a:spcBef>
        <a:spcAft>
          <a:spcPct val="0"/>
        </a:spcAft>
        <a:defRPr sz="10499">
          <a:solidFill>
            <a:schemeClr val="tx1"/>
          </a:solidFill>
          <a:latin typeface="Calibri Light" panose="020F0302020204030204" pitchFamily="34" charset="0"/>
        </a:defRPr>
      </a:lvl6pPr>
      <a:lvl7pPr marL="2186001" algn="l" rtl="0" fontAlgn="base">
        <a:lnSpc>
          <a:spcPct val="90000"/>
        </a:lnSpc>
        <a:spcBef>
          <a:spcPct val="0"/>
        </a:spcBef>
        <a:spcAft>
          <a:spcPct val="0"/>
        </a:spcAft>
        <a:defRPr sz="10499">
          <a:solidFill>
            <a:schemeClr val="tx1"/>
          </a:solidFill>
          <a:latin typeface="Calibri Light" panose="020F0302020204030204" pitchFamily="34" charset="0"/>
        </a:defRPr>
      </a:lvl7pPr>
      <a:lvl8pPr marL="3279002" algn="l" rtl="0" fontAlgn="base">
        <a:lnSpc>
          <a:spcPct val="90000"/>
        </a:lnSpc>
        <a:spcBef>
          <a:spcPct val="0"/>
        </a:spcBef>
        <a:spcAft>
          <a:spcPct val="0"/>
        </a:spcAft>
        <a:defRPr sz="10499">
          <a:solidFill>
            <a:schemeClr val="tx1"/>
          </a:solidFill>
          <a:latin typeface="Calibri Light" panose="020F0302020204030204" pitchFamily="34" charset="0"/>
        </a:defRPr>
      </a:lvl8pPr>
      <a:lvl9pPr marL="4372001" algn="l" rtl="0" fontAlgn="base">
        <a:lnSpc>
          <a:spcPct val="90000"/>
        </a:lnSpc>
        <a:spcBef>
          <a:spcPct val="0"/>
        </a:spcBef>
        <a:spcAft>
          <a:spcPct val="0"/>
        </a:spcAft>
        <a:defRPr sz="10499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546500" indent="-546500" algn="l" rtl="0" fontAlgn="base">
        <a:lnSpc>
          <a:spcPct val="90000"/>
        </a:lnSpc>
        <a:spcBef>
          <a:spcPts val="2392"/>
        </a:spcBef>
        <a:spcAft>
          <a:spcPct val="0"/>
        </a:spcAft>
        <a:buFont typeface="Arial" panose="020B0604020202020204" pitchFamily="34" charset="0"/>
        <a:buChar char="•"/>
        <a:defRPr sz="6651" kern="1200">
          <a:solidFill>
            <a:schemeClr val="tx1"/>
          </a:solidFill>
          <a:latin typeface="+mn-lt"/>
          <a:ea typeface="+mn-ea"/>
          <a:cs typeface="+mn-cs"/>
        </a:defRPr>
      </a:lvl1pPr>
      <a:lvl2pPr marL="1639499" indent="-546500" algn="l" rtl="0" fontAlgn="base">
        <a:lnSpc>
          <a:spcPct val="90000"/>
        </a:lnSpc>
        <a:spcBef>
          <a:spcPts val="1198"/>
        </a:spcBef>
        <a:spcAft>
          <a:spcPct val="0"/>
        </a:spcAft>
        <a:buFont typeface="Arial" panose="020B0604020202020204" pitchFamily="34" charset="0"/>
        <a:buChar char="•"/>
        <a:defRPr sz="5773" kern="1200">
          <a:solidFill>
            <a:schemeClr val="tx1"/>
          </a:solidFill>
          <a:latin typeface="+mn-lt"/>
          <a:ea typeface="+mn-ea"/>
          <a:cs typeface="+mn-cs"/>
        </a:defRPr>
      </a:lvl2pPr>
      <a:lvl3pPr marL="2732501" indent="-546500" algn="l" rtl="0" fontAlgn="base">
        <a:lnSpc>
          <a:spcPct val="90000"/>
        </a:lnSpc>
        <a:spcBef>
          <a:spcPts val="1198"/>
        </a:spcBef>
        <a:spcAft>
          <a:spcPct val="0"/>
        </a:spcAft>
        <a:buFont typeface="Arial" panose="020B0604020202020204" pitchFamily="34" charset="0"/>
        <a:buChar char="•"/>
        <a:defRPr sz="4726" kern="1200">
          <a:solidFill>
            <a:schemeClr val="tx1"/>
          </a:solidFill>
          <a:latin typeface="+mn-lt"/>
          <a:ea typeface="+mn-ea"/>
          <a:cs typeface="+mn-cs"/>
        </a:defRPr>
      </a:lvl3pPr>
      <a:lvl4pPr marL="3825504" indent="-546500" algn="l" rtl="0" fontAlgn="base">
        <a:lnSpc>
          <a:spcPct val="90000"/>
        </a:lnSpc>
        <a:spcBef>
          <a:spcPts val="1198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4918502" indent="-546500" algn="l" rtl="0" fontAlgn="base">
        <a:lnSpc>
          <a:spcPct val="90000"/>
        </a:lnSpc>
        <a:spcBef>
          <a:spcPts val="1198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6011504" indent="-546500" algn="l" defTabSz="2186001" rtl="0" eaLnBrk="1" latinLnBrk="0" hangingPunct="1">
        <a:lnSpc>
          <a:spcPct val="90000"/>
        </a:lnSpc>
        <a:spcBef>
          <a:spcPts val="1198"/>
        </a:spcBef>
        <a:buFont typeface="Arial" panose="020B0604020202020204" pitchFamily="34" charset="0"/>
        <a:buChar char="•"/>
        <a:defRPr sz="4376" kern="1200">
          <a:solidFill>
            <a:schemeClr val="tx1"/>
          </a:solidFill>
          <a:latin typeface="+mn-lt"/>
          <a:ea typeface="+mn-ea"/>
          <a:cs typeface="+mn-cs"/>
        </a:defRPr>
      </a:lvl6pPr>
      <a:lvl7pPr marL="7104506" indent="-546500" algn="l" defTabSz="2186001" rtl="0" eaLnBrk="1" latinLnBrk="0" hangingPunct="1">
        <a:lnSpc>
          <a:spcPct val="90000"/>
        </a:lnSpc>
        <a:spcBef>
          <a:spcPts val="1198"/>
        </a:spcBef>
        <a:buFont typeface="Arial" panose="020B0604020202020204" pitchFamily="34" charset="0"/>
        <a:buChar char="•"/>
        <a:defRPr sz="4376" kern="1200">
          <a:solidFill>
            <a:schemeClr val="tx1"/>
          </a:solidFill>
          <a:latin typeface="+mn-lt"/>
          <a:ea typeface="+mn-ea"/>
          <a:cs typeface="+mn-cs"/>
        </a:defRPr>
      </a:lvl7pPr>
      <a:lvl8pPr marL="8197506" indent="-546500" algn="l" defTabSz="2186001" rtl="0" eaLnBrk="1" latinLnBrk="0" hangingPunct="1">
        <a:lnSpc>
          <a:spcPct val="90000"/>
        </a:lnSpc>
        <a:spcBef>
          <a:spcPts val="1198"/>
        </a:spcBef>
        <a:buFont typeface="Arial" panose="020B0604020202020204" pitchFamily="34" charset="0"/>
        <a:buChar char="•"/>
        <a:defRPr sz="4376" kern="1200">
          <a:solidFill>
            <a:schemeClr val="tx1"/>
          </a:solidFill>
          <a:latin typeface="+mn-lt"/>
          <a:ea typeface="+mn-ea"/>
          <a:cs typeface="+mn-cs"/>
        </a:defRPr>
      </a:lvl8pPr>
      <a:lvl9pPr marL="9290508" indent="-546500" algn="l" defTabSz="2186001" rtl="0" eaLnBrk="1" latinLnBrk="0" hangingPunct="1">
        <a:lnSpc>
          <a:spcPct val="90000"/>
        </a:lnSpc>
        <a:spcBef>
          <a:spcPts val="1198"/>
        </a:spcBef>
        <a:buFont typeface="Arial" panose="020B0604020202020204" pitchFamily="34" charset="0"/>
        <a:buChar char="•"/>
        <a:defRPr sz="437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l" defTabSz="2186001" rtl="0" eaLnBrk="1" latinLnBrk="0" hangingPunct="1">
        <a:defRPr sz="4376" kern="1200">
          <a:solidFill>
            <a:schemeClr val="tx1"/>
          </a:solidFill>
          <a:latin typeface="+mn-lt"/>
          <a:ea typeface="+mn-ea"/>
          <a:cs typeface="+mn-cs"/>
        </a:defRPr>
      </a:lvl1pPr>
      <a:lvl2pPr marL="1093001" algn="l" defTabSz="2186001" rtl="0" eaLnBrk="1" latinLnBrk="0" hangingPunct="1">
        <a:defRPr sz="4376" kern="1200">
          <a:solidFill>
            <a:schemeClr val="tx1"/>
          </a:solidFill>
          <a:latin typeface="+mn-lt"/>
          <a:ea typeface="+mn-ea"/>
          <a:cs typeface="+mn-cs"/>
        </a:defRPr>
      </a:lvl2pPr>
      <a:lvl3pPr marL="2186001" algn="l" defTabSz="2186001" rtl="0" eaLnBrk="1" latinLnBrk="0" hangingPunct="1">
        <a:defRPr sz="4376" kern="1200">
          <a:solidFill>
            <a:schemeClr val="tx1"/>
          </a:solidFill>
          <a:latin typeface="+mn-lt"/>
          <a:ea typeface="+mn-ea"/>
          <a:cs typeface="+mn-cs"/>
        </a:defRPr>
      </a:lvl3pPr>
      <a:lvl4pPr marL="3279002" algn="l" defTabSz="2186001" rtl="0" eaLnBrk="1" latinLnBrk="0" hangingPunct="1">
        <a:defRPr sz="4376" kern="1200">
          <a:solidFill>
            <a:schemeClr val="tx1"/>
          </a:solidFill>
          <a:latin typeface="+mn-lt"/>
          <a:ea typeface="+mn-ea"/>
          <a:cs typeface="+mn-cs"/>
        </a:defRPr>
      </a:lvl4pPr>
      <a:lvl5pPr marL="4372001" algn="l" defTabSz="2186001" rtl="0" eaLnBrk="1" latinLnBrk="0" hangingPunct="1">
        <a:defRPr sz="4376" kern="1200">
          <a:solidFill>
            <a:schemeClr val="tx1"/>
          </a:solidFill>
          <a:latin typeface="+mn-lt"/>
          <a:ea typeface="+mn-ea"/>
          <a:cs typeface="+mn-cs"/>
        </a:defRPr>
      </a:lvl5pPr>
      <a:lvl6pPr marL="5465005" algn="l" defTabSz="2186001" rtl="0" eaLnBrk="1" latinLnBrk="0" hangingPunct="1">
        <a:defRPr sz="4376" kern="1200">
          <a:solidFill>
            <a:schemeClr val="tx1"/>
          </a:solidFill>
          <a:latin typeface="+mn-lt"/>
          <a:ea typeface="+mn-ea"/>
          <a:cs typeface="+mn-cs"/>
        </a:defRPr>
      </a:lvl6pPr>
      <a:lvl7pPr marL="6558005" algn="l" defTabSz="2186001" rtl="0" eaLnBrk="1" latinLnBrk="0" hangingPunct="1">
        <a:defRPr sz="4376" kern="1200">
          <a:solidFill>
            <a:schemeClr val="tx1"/>
          </a:solidFill>
          <a:latin typeface="+mn-lt"/>
          <a:ea typeface="+mn-ea"/>
          <a:cs typeface="+mn-cs"/>
        </a:defRPr>
      </a:lvl7pPr>
      <a:lvl8pPr marL="7651007" algn="l" defTabSz="2186001" rtl="0" eaLnBrk="1" latinLnBrk="0" hangingPunct="1">
        <a:defRPr sz="4376" kern="1200">
          <a:solidFill>
            <a:schemeClr val="tx1"/>
          </a:solidFill>
          <a:latin typeface="+mn-lt"/>
          <a:ea typeface="+mn-ea"/>
          <a:cs typeface="+mn-cs"/>
        </a:defRPr>
      </a:lvl8pPr>
      <a:lvl9pPr marL="8744007" algn="l" defTabSz="2186001" rtl="0" eaLnBrk="1" latinLnBrk="0" hangingPunct="1">
        <a:defRPr sz="43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692C4041-2626-475E-A0A3-C0B78C68C773}"/>
              </a:ext>
            </a:extLst>
          </p:cNvPr>
          <p:cNvSpPr/>
          <p:nvPr/>
        </p:nvSpPr>
        <p:spPr>
          <a:xfrm>
            <a:off x="3581400" y="3557212"/>
            <a:ext cx="18394680" cy="4379496"/>
          </a:xfrm>
          <a:prstGeom prst="roundRect">
            <a:avLst/>
          </a:prstGeom>
          <a:noFill/>
          <a:ln w="57150"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/>
          </a:p>
        </p:txBody>
      </p:sp>
      <p:sp>
        <p:nvSpPr>
          <p:cNvPr id="59" name="Rounded Rectangle 17">
            <a:extLst>
              <a:ext uri="{FF2B5EF4-FFF2-40B4-BE49-F238E27FC236}">
                <a16:creationId xmlns:a16="http://schemas.microsoft.com/office/drawing/2014/main" xmlns="" id="{87EF75D5-0541-3559-A335-5922C7F7E189}"/>
              </a:ext>
            </a:extLst>
          </p:cNvPr>
          <p:cNvSpPr/>
          <p:nvPr/>
        </p:nvSpPr>
        <p:spPr>
          <a:xfrm>
            <a:off x="12954001" y="29203311"/>
            <a:ext cx="11573948" cy="5650569"/>
          </a:xfrm>
          <a:prstGeom prst="roundRect">
            <a:avLst>
              <a:gd name="adj" fmla="val 7032"/>
            </a:avLst>
          </a:prstGeom>
          <a:noFill/>
          <a:ln w="57150">
            <a:solidFill>
              <a:srgbClr val="856E98">
                <a:alpha val="70000"/>
              </a:srgb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0055" tIns="85028" rIns="170055" bIns="85028" rtlCol="1" anchor="ctr"/>
          <a:lstStyle/>
          <a:p>
            <a:pPr algn="ctr" defTabSz="170037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a-IR" sz="13125">
              <a:solidFill>
                <a:prstClr val="white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61" name="Rounded Rectangle 31">
            <a:extLst>
              <a:ext uri="{FF2B5EF4-FFF2-40B4-BE49-F238E27FC236}">
                <a16:creationId xmlns:a16="http://schemas.microsoft.com/office/drawing/2014/main" xmlns="" id="{D3A3EC64-9AC3-E449-00C9-FB17195A1B20}"/>
              </a:ext>
            </a:extLst>
          </p:cNvPr>
          <p:cNvSpPr/>
          <p:nvPr/>
        </p:nvSpPr>
        <p:spPr>
          <a:xfrm>
            <a:off x="941900" y="8698545"/>
            <a:ext cx="11090013" cy="20862085"/>
          </a:xfrm>
          <a:prstGeom prst="roundRect">
            <a:avLst>
              <a:gd name="adj" fmla="val 7032"/>
            </a:avLst>
          </a:prstGeom>
          <a:noFill/>
          <a:ln w="57150">
            <a:solidFill>
              <a:srgbClr val="856E98">
                <a:alpha val="70000"/>
              </a:srgb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0055" tIns="85028" rIns="170055" bIns="85028" rtlCol="1" anchor="ctr"/>
          <a:lstStyle/>
          <a:p>
            <a:pPr algn="ctr" defTabSz="170037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a-IR" sz="13125">
              <a:solidFill>
                <a:prstClr val="white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66" name="Rounded Rectangle 32">
            <a:extLst>
              <a:ext uri="{FF2B5EF4-FFF2-40B4-BE49-F238E27FC236}">
                <a16:creationId xmlns:a16="http://schemas.microsoft.com/office/drawing/2014/main" xmlns="" id="{1FF60F04-5CAB-3DBC-2E97-30FC8FF7A8C1}"/>
              </a:ext>
            </a:extLst>
          </p:cNvPr>
          <p:cNvSpPr/>
          <p:nvPr/>
        </p:nvSpPr>
        <p:spPr>
          <a:xfrm>
            <a:off x="941900" y="30189274"/>
            <a:ext cx="11090013" cy="4664606"/>
          </a:xfrm>
          <a:prstGeom prst="roundRect">
            <a:avLst>
              <a:gd name="adj" fmla="val 7032"/>
            </a:avLst>
          </a:prstGeom>
          <a:noFill/>
          <a:ln w="57150">
            <a:solidFill>
              <a:srgbClr val="856E98">
                <a:alpha val="70000"/>
              </a:srgb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0055" tIns="85028" rIns="170055" bIns="85028" rtlCol="1" anchor="ctr"/>
          <a:lstStyle/>
          <a:p>
            <a:pPr algn="ctr" defTabSz="170037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a-IR" sz="13125">
              <a:solidFill>
                <a:prstClr val="white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69" name="Rounded Rectangle 35">
            <a:extLst>
              <a:ext uri="{FF2B5EF4-FFF2-40B4-BE49-F238E27FC236}">
                <a16:creationId xmlns:a16="http://schemas.microsoft.com/office/drawing/2014/main" xmlns="" id="{2351A7AE-3073-8378-6060-3DB5E005B448}"/>
              </a:ext>
            </a:extLst>
          </p:cNvPr>
          <p:cNvSpPr/>
          <p:nvPr/>
        </p:nvSpPr>
        <p:spPr>
          <a:xfrm>
            <a:off x="12934552" y="8699824"/>
            <a:ext cx="11578967" cy="7986855"/>
          </a:xfrm>
          <a:prstGeom prst="roundRect">
            <a:avLst>
              <a:gd name="adj" fmla="val 7032"/>
            </a:avLst>
          </a:prstGeom>
          <a:noFill/>
          <a:ln w="57150">
            <a:solidFill>
              <a:srgbClr val="856E98">
                <a:alpha val="70000"/>
              </a:srgb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0055" tIns="85028" rIns="170055" bIns="85028" rtlCol="1" anchor="ctr"/>
          <a:lstStyle/>
          <a:p>
            <a:pPr algn="ctr" defTabSz="170037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a-IR" sz="13125">
              <a:solidFill>
                <a:prstClr val="white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70" name="Rounded Rectangle 36">
            <a:extLst>
              <a:ext uri="{FF2B5EF4-FFF2-40B4-BE49-F238E27FC236}">
                <a16:creationId xmlns:a16="http://schemas.microsoft.com/office/drawing/2014/main" xmlns="" id="{347EEFCC-B897-A544-8571-3AC18187CCE0}"/>
              </a:ext>
            </a:extLst>
          </p:cNvPr>
          <p:cNvSpPr/>
          <p:nvPr/>
        </p:nvSpPr>
        <p:spPr>
          <a:xfrm>
            <a:off x="12934552" y="17304994"/>
            <a:ext cx="11578966" cy="5774430"/>
          </a:xfrm>
          <a:prstGeom prst="roundRect">
            <a:avLst>
              <a:gd name="adj" fmla="val 7032"/>
            </a:avLst>
          </a:prstGeom>
          <a:noFill/>
          <a:ln w="57150">
            <a:solidFill>
              <a:srgbClr val="856E98">
                <a:alpha val="70000"/>
              </a:srgb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0055" tIns="85028" rIns="170055" bIns="85028" rtlCol="1" anchor="ctr"/>
          <a:lstStyle/>
          <a:p>
            <a:pPr algn="ctr" defTabSz="170037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a-IR" sz="13125">
              <a:solidFill>
                <a:prstClr val="white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73" name="Rounded Rectangle 40">
            <a:extLst>
              <a:ext uri="{FF2B5EF4-FFF2-40B4-BE49-F238E27FC236}">
                <a16:creationId xmlns:a16="http://schemas.microsoft.com/office/drawing/2014/main" xmlns="" id="{608C1110-A922-8847-ED82-067D7485AF30}"/>
              </a:ext>
            </a:extLst>
          </p:cNvPr>
          <p:cNvSpPr/>
          <p:nvPr/>
        </p:nvSpPr>
        <p:spPr>
          <a:xfrm>
            <a:off x="12954000" y="23761529"/>
            <a:ext cx="11578965" cy="4664606"/>
          </a:xfrm>
          <a:prstGeom prst="roundRect">
            <a:avLst>
              <a:gd name="adj" fmla="val 7032"/>
            </a:avLst>
          </a:prstGeom>
          <a:noFill/>
          <a:ln w="57150">
            <a:solidFill>
              <a:srgbClr val="856E98">
                <a:alpha val="70000"/>
              </a:srgb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0055" tIns="85028" rIns="170055" bIns="85028" rtlCol="1" anchor="ctr"/>
          <a:lstStyle/>
          <a:p>
            <a:pPr algn="ctr" defTabSz="170037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a-IR" sz="13125">
              <a:solidFill>
                <a:prstClr val="white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27631" y="9781902"/>
            <a:ext cx="16515889" cy="249299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600" dirty="0" smtClean="0">
                <a:cs typeface="B Nazanin" panose="00000400000000000000" pitchFamily="2" charset="-78"/>
              </a:rPr>
              <a:t>طراحی پوستر و تغییرات ساختاری، موضوعی، تغییر در ابعاد (طول و عرض) یا تعداد کادرهای بخش های مختلف (مقدمه، مبانی تئوری و روابط مورد استفاده در استخراج خواص، جزییات روش شبیه سازی، نتایج و بحث و مراجع) و عنوان بخش ها .... به عهده شما و به صورت اختیاری است.</a:t>
            </a:r>
          </a:p>
          <a:p>
            <a:pPr algn="r" rtl="1">
              <a:lnSpc>
                <a:spcPct val="150000"/>
              </a:lnSpc>
            </a:pPr>
            <a:r>
              <a:rPr lang="fa-IR" sz="2600" dirty="0" smtClean="0">
                <a:cs typeface="B Nazanin" panose="00000400000000000000" pitchFamily="2" charset="-78"/>
              </a:rPr>
              <a:t>تهیه پوستر به زبان فارسی انجام شود. </a:t>
            </a:r>
          </a:p>
          <a:p>
            <a:pPr algn="ctr" rtl="1">
              <a:lnSpc>
                <a:spcPct val="150000"/>
              </a:lnSpc>
            </a:pPr>
            <a:r>
              <a:rPr lang="fa-IR" sz="2600" b="1" dirty="0" smtClean="0">
                <a:cs typeface="B Nazanin" panose="00000400000000000000" pitchFamily="2" charset="-78"/>
              </a:rPr>
              <a:t>پوستر در ابعاد 70 در </a:t>
            </a:r>
            <a:r>
              <a:rPr lang="fa-IR" sz="2600" b="1" dirty="0">
                <a:cs typeface="B Nazanin" panose="00000400000000000000" pitchFamily="2" charset="-78"/>
              </a:rPr>
              <a:t>100 سانتیمتر پرینت </a:t>
            </a:r>
            <a:r>
              <a:rPr lang="fa-IR" sz="2600" b="1" dirty="0" smtClean="0">
                <a:cs typeface="B Nazanin" panose="00000400000000000000" pitchFamily="2" charset="-78"/>
              </a:rPr>
              <a:t>گردد.</a:t>
            </a:r>
            <a:endParaRPr lang="en-US" sz="2600" b="1" dirty="0">
              <a:cs typeface="B Nazanin" panose="00000400000000000000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290524" y="481766"/>
            <a:ext cx="12595225" cy="2068259"/>
          </a:xfrm>
          <a:prstGeom prst="rect">
            <a:avLst/>
          </a:prstGeom>
          <a:solidFill>
            <a:srgbClr val="C00000"/>
          </a:solidFill>
        </p:spPr>
        <p:txBody>
          <a:bodyPr>
            <a:spAutoFit/>
          </a:bodyPr>
          <a:lstStyle/>
          <a:p>
            <a:pPr algn="ctr" rtl="1">
              <a:lnSpc>
                <a:spcPct val="110000"/>
              </a:lnSpc>
              <a:spcAft>
                <a:spcPts val="0"/>
              </a:spcAft>
            </a:pPr>
            <a:r>
              <a:rPr lang="ar-SA" sz="4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گردهمایی و کارگاه آموزشی شبیه سازی دینامیک مولکولی</a:t>
            </a:r>
            <a:br>
              <a:rPr lang="ar-SA" sz="4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</a:br>
            <a:r>
              <a:rPr lang="ar-SA" sz="4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سامانه های متنوع زیستی و شیمیایی</a:t>
            </a:r>
            <a:endParaRPr lang="en-US" sz="4200" b="1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fa-IR" sz="33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24 و 25 اردیبهشت 1404، دانشکده شیمی دانشگاه تحصیلات تکمیلی علوم پایه زنجان</a:t>
            </a:r>
            <a:endParaRPr lang="en-US" sz="3300" dirty="0">
              <a:solidFill>
                <a:schemeClr val="bg1"/>
              </a:solidFill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A2679024-F7CD-42C8-994C-A3D9A912C31B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8" t="15290" r="6103" b="8995"/>
          <a:stretch/>
        </p:blipFill>
        <p:spPr>
          <a:xfrm>
            <a:off x="19361662" y="466527"/>
            <a:ext cx="5330952" cy="2029968"/>
          </a:xfrm>
          <a:prstGeom prst="rect">
            <a:avLst/>
          </a:prstGeom>
          <a:ln w="25400">
            <a:solidFill>
              <a:srgbClr val="C00000"/>
            </a:solidFill>
          </a:ln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2EB60156-F3AF-48B5-9939-74EDCE5ECB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27" y="507865"/>
            <a:ext cx="5334000" cy="2026920"/>
          </a:xfrm>
          <a:prstGeom prst="rect">
            <a:avLst/>
          </a:prstGeom>
          <a:ln w="25400">
            <a:solidFill>
              <a:srgbClr val="3333FF"/>
            </a:solidFill>
          </a:ln>
        </p:spPr>
      </p:pic>
      <p:sp>
        <p:nvSpPr>
          <p:cNvPr id="13" name="Rectangle 12"/>
          <p:cNvSpPr/>
          <p:nvPr/>
        </p:nvSpPr>
        <p:spPr>
          <a:xfrm>
            <a:off x="3869707" y="3674003"/>
            <a:ext cx="17155739" cy="4262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  <a:spcAft>
                <a:spcPts val="600"/>
              </a:spcAft>
            </a:pPr>
            <a:r>
              <a:rPr lang="fa-IR" sz="4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عنوان </a:t>
            </a:r>
            <a:r>
              <a:rPr lang="fa-IR" sz="4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به </a:t>
            </a:r>
            <a:r>
              <a:rPr lang="fa-IR" sz="4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فارسی</a:t>
            </a:r>
            <a:r>
              <a:rPr lang="fa-IR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fa-IR" sz="4000" b="1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(قلم </a:t>
            </a:r>
            <a:r>
              <a:rPr lang="fa-IR" sz="4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40 </a:t>
            </a:r>
            <a:r>
              <a:rPr lang="en-US" sz="4000" b="1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B </a:t>
            </a:r>
            <a:r>
              <a:rPr lang="en-US" sz="4000" b="1" dirty="0" err="1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Nazanin</a:t>
            </a:r>
            <a:r>
              <a:rPr lang="en-US" sz="4000" b="1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 bold</a:t>
            </a:r>
            <a:r>
              <a:rPr lang="fa-IR" sz="4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)</a:t>
            </a:r>
          </a:p>
          <a:p>
            <a:pPr algn="ctr" rtl="1">
              <a:lnSpc>
                <a:spcPct val="150000"/>
              </a:lnSpc>
              <a:spcAft>
                <a:spcPts val="600"/>
              </a:spcAft>
            </a:pPr>
            <a:endParaRPr lang="en-US" sz="4000" b="1" dirty="0">
              <a:latin typeface="Times New Roman" panose="02020603050405020304" pitchFamily="18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algn="ctr" rtl="1">
              <a:lnSpc>
                <a:spcPct val="150000"/>
              </a:lnSpc>
              <a:spcAft>
                <a:spcPts val="600"/>
              </a:spcAft>
            </a:pPr>
            <a:r>
              <a:rPr lang="ar-SA" sz="3400" b="1" kern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نام و نام خانوادگی نویسندگان </a:t>
            </a:r>
            <a:r>
              <a:rPr lang="ar-SA" sz="3400" b="1" kern="14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(قلم </a:t>
            </a:r>
            <a:r>
              <a:rPr lang="fa-IR" sz="3400" b="1" kern="1400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34</a:t>
            </a:r>
            <a:r>
              <a:rPr lang="ar-SA" sz="3400" b="1" kern="1400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en-US" sz="3400" b="1" kern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 </a:t>
            </a:r>
            <a:r>
              <a:rPr lang="en-US" sz="3400" b="1" kern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Nazanin</a:t>
            </a:r>
            <a:r>
              <a:rPr lang="en-US" sz="3400" b="1" kern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bold</a:t>
            </a:r>
            <a:r>
              <a:rPr lang="ar-SA" sz="3400" b="1" kern="14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) </a:t>
            </a:r>
            <a:r>
              <a:rPr lang="ar-SA" sz="3400" b="1" kern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(استفاده از * برای نویسنده مسئول )</a:t>
            </a:r>
            <a:r>
              <a:rPr lang="ar-SA" sz="3400" b="1" kern="14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br>
              <a:rPr lang="ar-SA" sz="3400" b="1" kern="14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</a:br>
            <a:r>
              <a:rPr lang="ar-SA" sz="3000" dirty="0" smtClean="0"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آدرس </a:t>
            </a:r>
            <a:r>
              <a:rPr lang="ar-SA" sz="3000" dirty="0"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و ایمیل </a:t>
            </a:r>
            <a:r>
              <a:rPr lang="ar-SA" sz="3000" dirty="0" smtClean="0"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نویسند</a:t>
            </a:r>
            <a:r>
              <a:rPr lang="fa-IR" sz="3000" dirty="0" smtClean="0"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گان</a:t>
            </a:r>
            <a:r>
              <a:rPr lang="ar-SA" sz="3000" dirty="0" smtClean="0"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ar-SA" sz="3000" dirty="0"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(قلم </a:t>
            </a:r>
            <a:r>
              <a:rPr lang="fa-IR" sz="3000" dirty="0" smtClean="0"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30</a:t>
            </a:r>
            <a:r>
              <a:rPr lang="ar-SA" sz="3000" dirty="0" smtClean="0"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en-GB" sz="3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B </a:t>
            </a:r>
            <a:r>
              <a:rPr lang="en-GB" sz="3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Nazanin</a:t>
            </a:r>
            <a:r>
              <a:rPr lang="en-GB" sz="3000" dirty="0"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ar-SA" sz="3000" dirty="0"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 فارسی و </a:t>
            </a:r>
            <a:r>
              <a:rPr lang="en-US" sz="3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Times New Roman, Italic </a:t>
            </a:r>
            <a:r>
              <a:rPr lang="en-US" sz="30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28</a:t>
            </a:r>
            <a:r>
              <a:rPr lang="fa-IR" sz="3000" dirty="0" smtClean="0"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3000" dirty="0"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برای ایمیل)</a:t>
            </a:r>
            <a:r>
              <a:rPr lang="ar-SA" sz="3000" dirty="0"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/>
            </a:r>
            <a:br>
              <a:rPr lang="ar-SA" sz="3000" dirty="0"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</a:br>
            <a:endParaRPr lang="en-US" sz="3000" dirty="0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793" y="2781468"/>
            <a:ext cx="2539338" cy="24907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3" name="Picture 15" descr="naclh2o">
            <a:extLst>
              <a:ext uri="{FF2B5EF4-FFF2-40B4-BE49-F238E27FC236}">
                <a16:creationId xmlns:a16="http://schemas.microsoft.com/office/drawing/2014/main" xmlns="" id="{EECF8F73-3612-41DB-A759-8DE292666A2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793" y="5501331"/>
            <a:ext cx="2487168" cy="2487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2341840" y="4407449"/>
            <a:ext cx="2171677" cy="2365712"/>
          </a:xfrm>
          <a:prstGeom prst="rect">
            <a:avLst/>
          </a:prstGeom>
          <a:solidFill>
            <a:srgbClr val="FFFF00"/>
          </a:solidFill>
          <a:ln w="25400">
            <a:solidFill>
              <a:srgbClr val="3333FF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endParaRPr lang="en-US" sz="3400" dirty="0" smtClean="0">
              <a:cs typeface="B Nazanin" panose="00000400000000000000" pitchFamily="2" charset="-78"/>
            </a:endParaRPr>
          </a:p>
          <a:p>
            <a:pPr algn="ctr">
              <a:lnSpc>
                <a:spcPct val="150000"/>
              </a:lnSpc>
            </a:pPr>
            <a:endParaRPr lang="en-US" sz="3400" dirty="0">
              <a:cs typeface="B Nazanin" panose="00000400000000000000" pitchFamily="2" charset="-78"/>
            </a:endParaRPr>
          </a:p>
          <a:p>
            <a:pPr algn="ctr">
              <a:lnSpc>
                <a:spcPct val="150000"/>
              </a:lnSpc>
            </a:pPr>
            <a:endParaRPr lang="en-US" sz="3400" dirty="0">
              <a:cs typeface="B Nazanin" panose="00000400000000000000" pitchFamily="2" charset="-78"/>
            </a:endParaRPr>
          </a:p>
        </p:txBody>
      </p:sp>
      <p:pic>
        <p:nvPicPr>
          <p:cNvPr id="17" name="Picture 16" descr="A black text on a white background&#10;&#10;Description automatically generated">
            <a:extLst>
              <a:ext uri="{FF2B5EF4-FFF2-40B4-BE49-F238E27FC236}">
                <a16:creationId xmlns="" xmlns:a16="http://schemas.microsoft.com/office/drawing/2014/main" id="{6A42DF1E-17A9-D18E-88BF-AF18EE5EA2E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466349" y="4662464"/>
            <a:ext cx="2020589" cy="19782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334BFE6C-66CE-32E8-05F0-39B6551C7592}"/>
              </a:ext>
            </a:extLst>
          </p:cNvPr>
          <p:cNvSpPr txBox="1"/>
          <p:nvPr/>
        </p:nvSpPr>
        <p:spPr>
          <a:xfrm>
            <a:off x="13106400" y="12942202"/>
            <a:ext cx="1101852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3000" b="1" dirty="0" smtClean="0">
                <a:cs typeface="B Nazanin" panose="00000400000000000000" pitchFamily="2" charset="-78"/>
              </a:rPr>
              <a:t>توصیه:</a:t>
            </a:r>
          </a:p>
          <a:p>
            <a:pPr algn="r" rtl="1">
              <a:lnSpc>
                <a:spcPct val="150000"/>
              </a:lnSpc>
            </a:pPr>
            <a:r>
              <a:rPr lang="fa-IR" sz="2400" dirty="0" smtClean="0">
                <a:cs typeface="B Nazanin" panose="00000400000000000000" pitchFamily="2" charset="-78"/>
              </a:rPr>
              <a:t>تمام </a:t>
            </a:r>
            <a:r>
              <a:rPr lang="fa-IR" sz="2400" dirty="0">
                <a:cs typeface="B Nazanin" panose="00000400000000000000" pitchFamily="2" charset="-78"/>
              </a:rPr>
              <a:t>متن </a:t>
            </a:r>
            <a:r>
              <a:rPr lang="fa-IR" sz="2400" dirty="0" smtClean="0">
                <a:cs typeface="B Nazanin" panose="00000400000000000000" pitchFamily="2" charset="-78"/>
              </a:rPr>
              <a:t>پوستر </a:t>
            </a:r>
            <a:r>
              <a:rPr lang="fa-IR" sz="2400" dirty="0">
                <a:cs typeface="B Nazanin" panose="00000400000000000000" pitchFamily="2" charset="-78"/>
              </a:rPr>
              <a:t>با قلم </a:t>
            </a:r>
            <a:r>
              <a:rPr lang="en-US" sz="2400" dirty="0">
                <a:solidFill>
                  <a:srgbClr val="000000"/>
                </a:solidFill>
                <a:cs typeface="B Nazanin" panose="00000400000000000000" pitchFamily="2" charset="-78"/>
              </a:rPr>
              <a:t>B Nazanin</a:t>
            </a:r>
            <a:r>
              <a:rPr lang="fa-IR" sz="2400" dirty="0">
                <a:solidFill>
                  <a:srgbClr val="000000"/>
                </a:solidFill>
                <a:cs typeface="B Nazanin" panose="00000400000000000000" pitchFamily="2" charset="-78"/>
              </a:rPr>
              <a:t> و</a:t>
            </a:r>
            <a:r>
              <a:rPr lang="en-US" sz="2400" dirty="0" err="1">
                <a:solidFill>
                  <a:srgbClr val="000000"/>
                </a:solidFill>
                <a:cs typeface="B Nazanin" panose="00000400000000000000" pitchFamily="2" charset="-78"/>
              </a:rPr>
              <a:t>pt</a:t>
            </a:r>
            <a:r>
              <a:rPr lang="en-US" sz="2400" dirty="0">
                <a:solidFill>
                  <a:srgbClr val="000000"/>
                </a:solidFill>
                <a:cs typeface="B Nazanin" panose="00000400000000000000" pitchFamily="2" charset="-78"/>
              </a:rPr>
              <a:t> </a:t>
            </a:r>
            <a:r>
              <a:rPr lang="fa-IR" sz="2400" dirty="0">
                <a:solidFill>
                  <a:srgbClr val="000000"/>
                </a:solidFill>
                <a:cs typeface="B Nazanin" panose="00000400000000000000" pitchFamily="2" charset="-78"/>
              </a:rPr>
              <a:t> </a:t>
            </a:r>
            <a:r>
              <a:rPr lang="fa-IR" sz="2400" dirty="0" smtClean="0">
                <a:solidFill>
                  <a:srgbClr val="000000"/>
                </a:solidFill>
                <a:cs typeface="B Nazanin" panose="00000400000000000000" pitchFamily="2" charset="-78"/>
              </a:rPr>
              <a:t>24</a:t>
            </a:r>
            <a:r>
              <a:rPr lang="en-US" sz="2400" dirty="0" smtClean="0">
                <a:solidFill>
                  <a:srgbClr val="000000"/>
                </a:solidFill>
                <a:cs typeface="B Nazanin" panose="00000400000000000000" pitchFamily="2" charset="-78"/>
              </a:rPr>
              <a:t> </a:t>
            </a:r>
            <a:r>
              <a:rPr lang="fa-IR" sz="2400" dirty="0" smtClean="0">
                <a:solidFill>
                  <a:srgbClr val="000000"/>
                </a:solidFill>
                <a:cs typeface="B Nazanin" panose="00000400000000000000" pitchFamily="2" charset="-78"/>
              </a:rPr>
              <a:t>یا درشت تر نگارش شود.</a:t>
            </a:r>
            <a:r>
              <a:rPr lang="en-US" sz="2400" dirty="0" smtClean="0">
                <a:solidFill>
                  <a:srgbClr val="000000"/>
                </a:solidFill>
                <a:cs typeface="B Nazanin" panose="00000400000000000000" pitchFamily="2" charset="-78"/>
              </a:rPr>
              <a:t/>
            </a:r>
            <a:br>
              <a:rPr lang="en-US" sz="2400" dirty="0" smtClean="0">
                <a:solidFill>
                  <a:srgbClr val="000000"/>
                </a:solidFill>
                <a:cs typeface="B Nazanin" panose="00000400000000000000" pitchFamily="2" charset="-78"/>
              </a:rPr>
            </a:br>
            <a:r>
              <a:rPr lang="fa-IR" sz="2400" dirty="0" smtClean="0">
                <a:cs typeface="B Nazanin" panose="00000400000000000000" pitchFamily="2" charset="-78"/>
              </a:rPr>
              <a:t>کلمات یا مراجع انگلیسی با دو </a:t>
            </a:r>
            <a:r>
              <a:rPr lang="fa-IR" sz="2400" dirty="0">
                <a:cs typeface="B Nazanin" panose="00000400000000000000" pitchFamily="2" charset="-78"/>
              </a:rPr>
              <a:t>اندازه قلم کوچک‌تر از </a:t>
            </a:r>
            <a:r>
              <a:rPr lang="fa-IR" sz="2400" dirty="0" smtClean="0">
                <a:cs typeface="B Nazanin" panose="00000400000000000000" pitchFamily="2" charset="-78"/>
              </a:rPr>
              <a:t>متن </a:t>
            </a:r>
            <a:r>
              <a:rPr lang="fa-IR" sz="2400" dirty="0">
                <a:cs typeface="B Nazanin" panose="00000400000000000000" pitchFamily="2" charset="-78"/>
              </a:rPr>
              <a:t>فارسی و نوع </a:t>
            </a:r>
            <a:r>
              <a:rPr lang="fa-IR" sz="2400" dirty="0" smtClean="0">
                <a:cs typeface="B Nazanin" panose="00000400000000000000" pitchFamily="2" charset="-78"/>
              </a:rPr>
              <a:t>قلم</a:t>
            </a:r>
            <a:r>
              <a:rPr lang="en-US" sz="2400" dirty="0" smtClean="0">
                <a:cs typeface="B Nazanin" panose="00000400000000000000" pitchFamily="2" charset="-78"/>
              </a:rPr>
              <a:t> </a:t>
            </a:r>
            <a:r>
              <a:rPr lang="en-US" sz="2400" dirty="0">
                <a:cs typeface="B Nazanin" panose="00000400000000000000" pitchFamily="2" charset="-78"/>
              </a:rPr>
              <a:t>Times New Roman</a:t>
            </a:r>
            <a:r>
              <a:rPr lang="fa-IR" sz="2400" dirty="0">
                <a:cs typeface="B Nazanin" panose="00000400000000000000" pitchFamily="2" charset="-78"/>
              </a:rPr>
              <a:t> باشد</a:t>
            </a:r>
            <a:r>
              <a:rPr lang="fa-IR" sz="2400" dirty="0" smtClean="0">
                <a:cs typeface="B Nazanin" panose="00000400000000000000" pitchFamily="2" charset="-78"/>
              </a:rPr>
              <a:t>.</a:t>
            </a:r>
          </a:p>
          <a:p>
            <a:pPr algn="r" rtl="1">
              <a:lnSpc>
                <a:spcPct val="150000"/>
              </a:lnSpc>
            </a:pPr>
            <a:r>
              <a:rPr lang="fa-IR" sz="2400" dirty="0" smtClean="0">
                <a:cs typeface="B Nazanin" panose="00000400000000000000" pitchFamily="2" charset="-78"/>
              </a:rPr>
              <a:t>فاصله بین خطوط در تنظیم پاراگراف، یک و نیم کمتر نباشد.</a:t>
            </a:r>
            <a:endParaRPr lang="fa-IR" sz="2400" dirty="0">
              <a:cs typeface="B Nazanin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400" dirty="0">
                <a:cs typeface="B Nazanin" panose="00000400000000000000" pitchFamily="2" charset="-78"/>
              </a:rPr>
              <a:t>از اعمال حالت </a:t>
            </a:r>
            <a:r>
              <a:rPr lang="en-US" sz="2400" dirty="0">
                <a:cs typeface="B Nazanin" panose="00000400000000000000" pitchFamily="2" charset="-78"/>
              </a:rPr>
              <a:t>Justify</a:t>
            </a:r>
            <a:r>
              <a:rPr lang="fa-IR" sz="2400" dirty="0">
                <a:cs typeface="B Nazanin" panose="00000400000000000000" pitchFamily="2" charset="-78"/>
              </a:rPr>
              <a:t> اطمینان حاصل شود.</a:t>
            </a:r>
            <a:endParaRPr lang="en-US" sz="2400" dirty="0">
              <a:cs typeface="B Nazanin" panose="000004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222720" y="8196549"/>
            <a:ext cx="4408158" cy="101566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a-IR" sz="6000" b="1" dirty="0" smtClean="0">
                <a:solidFill>
                  <a:srgbClr val="3333FF"/>
                </a:solidFill>
                <a:cs typeface="B Nazanin" panose="00000400000000000000" pitchFamily="2" charset="-78"/>
              </a:rPr>
              <a:t>مقدمه</a:t>
            </a:r>
            <a:endParaRPr lang="en-US" sz="6000" b="1" dirty="0">
              <a:solidFill>
                <a:srgbClr val="3333FF"/>
              </a:solidFill>
              <a:cs typeface="B Nazanin" panose="00000400000000000000" pitchFamily="2" charset="-7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812280" y="29744136"/>
            <a:ext cx="4408158" cy="101566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a-IR" sz="6000" b="1" dirty="0" smtClean="0">
                <a:solidFill>
                  <a:srgbClr val="3333FF"/>
                </a:solidFill>
                <a:cs typeface="B Nazanin" panose="00000400000000000000" pitchFamily="2" charset="-78"/>
              </a:rPr>
              <a:t>مراجع</a:t>
            </a:r>
            <a:endParaRPr lang="en-US" sz="6000" b="1" dirty="0">
              <a:solidFill>
                <a:srgbClr val="3333FF"/>
              </a:solidFill>
              <a:cs typeface="B Nazanin" panose="00000400000000000000" pitchFamily="2" charset="-7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9361662" y="23337207"/>
            <a:ext cx="4408158" cy="101566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a-IR" sz="6000" b="1" dirty="0" smtClean="0">
                <a:solidFill>
                  <a:srgbClr val="3333FF"/>
                </a:solidFill>
                <a:cs typeface="B Nazanin" panose="00000400000000000000" pitchFamily="2" charset="-78"/>
              </a:rPr>
              <a:t>میدان نیرو</a:t>
            </a:r>
            <a:endParaRPr lang="en-US" sz="6000" b="1" dirty="0">
              <a:solidFill>
                <a:srgbClr val="3333FF"/>
              </a:solidFill>
              <a:cs typeface="B Nazanin" panose="00000400000000000000" pitchFamily="2" charset="-7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7746222" y="28695479"/>
            <a:ext cx="6023598" cy="101566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a-IR" sz="6000" b="1" dirty="0" smtClean="0">
                <a:solidFill>
                  <a:srgbClr val="3333FF"/>
                </a:solidFill>
                <a:cs typeface="B Nazanin" panose="00000400000000000000" pitchFamily="2" charset="-78"/>
              </a:rPr>
              <a:t>جزییات شبیه سازی</a:t>
            </a:r>
            <a:endParaRPr lang="en-US" sz="6000" b="1" dirty="0">
              <a:solidFill>
                <a:srgbClr val="3333FF"/>
              </a:solidFill>
              <a:cs typeface="B Nazanin" panose="00000400000000000000" pitchFamily="2" charset="-7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812280" y="8298359"/>
            <a:ext cx="4408158" cy="101566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a-IR" sz="6000" b="1" dirty="0" smtClean="0">
                <a:solidFill>
                  <a:srgbClr val="3333FF"/>
                </a:solidFill>
                <a:cs typeface="B Nazanin" panose="00000400000000000000" pitchFamily="2" charset="-78"/>
              </a:rPr>
              <a:t>نتایج و بحث</a:t>
            </a:r>
            <a:endParaRPr lang="en-US" sz="6000" b="1" dirty="0">
              <a:solidFill>
                <a:srgbClr val="3333FF"/>
              </a:solidFill>
              <a:cs typeface="B Nazanin" panose="00000400000000000000" pitchFamily="2" charset="-78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9361162" y="16860498"/>
            <a:ext cx="4408158" cy="101566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a-IR" sz="6000" b="1" dirty="0" smtClean="0">
                <a:solidFill>
                  <a:srgbClr val="3333FF"/>
                </a:solidFill>
                <a:cs typeface="B Nazanin" panose="00000400000000000000" pitchFamily="2" charset="-78"/>
              </a:rPr>
              <a:t>مبانی </a:t>
            </a:r>
            <a:r>
              <a:rPr lang="fa-IR" sz="6000" b="1" dirty="0">
                <a:solidFill>
                  <a:srgbClr val="3333FF"/>
                </a:solidFill>
                <a:cs typeface="B Nazanin" panose="00000400000000000000" pitchFamily="2" charset="-78"/>
              </a:rPr>
              <a:t>تئوری</a:t>
            </a:r>
            <a:endParaRPr lang="en-US" sz="6000" b="1" dirty="0">
              <a:solidFill>
                <a:srgbClr val="3333FF"/>
              </a:solidFill>
              <a:cs typeface="B Nazanin" panose="00000400000000000000" pitchFamily="2" charset="-78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4283E989-4CAC-34C4-514A-8861609A40D7}"/>
              </a:ext>
            </a:extLst>
          </p:cNvPr>
          <p:cNvSpPr txBox="1"/>
          <p:nvPr/>
        </p:nvSpPr>
        <p:spPr>
          <a:xfrm>
            <a:off x="941495" y="30881661"/>
            <a:ext cx="106980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2000" dirty="0">
                <a:cs typeface="B Nazanin" panose="00000400000000000000" pitchFamily="2" charset="-78"/>
              </a:rPr>
              <a:t>مراجع طبق ترتیبی </a:t>
            </a:r>
            <a:r>
              <a:rPr lang="fa-IR" sz="2000" dirty="0" smtClean="0">
                <a:cs typeface="B Nazanin" panose="00000400000000000000" pitchFamily="2" charset="-78"/>
              </a:rPr>
              <a:t>آورده شوند که در </a:t>
            </a:r>
            <a:r>
              <a:rPr lang="fa-IR" sz="2000" dirty="0">
                <a:cs typeface="B Nazanin" panose="00000400000000000000" pitchFamily="2" charset="-78"/>
              </a:rPr>
              <a:t>متن </a:t>
            </a:r>
            <a:r>
              <a:rPr lang="fa-IR" sz="2000" dirty="0" smtClean="0">
                <a:cs typeface="B Nazanin" panose="00000400000000000000" pitchFamily="2" charset="-78"/>
              </a:rPr>
              <a:t>با شماره به </a:t>
            </a:r>
            <a:r>
              <a:rPr lang="fa-IR" sz="2000" dirty="0">
                <a:cs typeface="B Nazanin" panose="00000400000000000000" pitchFamily="2" charset="-78"/>
              </a:rPr>
              <a:t>آن ارجاع </a:t>
            </a:r>
            <a:r>
              <a:rPr lang="fa-IR" sz="2000" dirty="0" smtClean="0">
                <a:cs typeface="B Nazanin" panose="00000400000000000000" pitchFamily="2" charset="-78"/>
              </a:rPr>
              <a:t>شده است.  </a:t>
            </a:r>
            <a:r>
              <a:rPr lang="fa-IR" sz="2000" dirty="0">
                <a:solidFill>
                  <a:srgbClr val="000000"/>
                </a:solidFill>
                <a:cs typeface="B Nazanin" panose="00000400000000000000" pitchFamily="2" charset="-78"/>
              </a:rPr>
              <a:t>(با قلم </a:t>
            </a:r>
            <a:r>
              <a:rPr lang="en-US" sz="2000" dirty="0">
                <a:solidFill>
                  <a:srgbClr val="000000"/>
                </a:solidFill>
                <a:cs typeface="B Nazanin" panose="00000400000000000000" pitchFamily="2" charset="-78"/>
              </a:rPr>
              <a:t>B </a:t>
            </a:r>
            <a:r>
              <a:rPr lang="en-US" sz="2000" dirty="0" err="1">
                <a:solidFill>
                  <a:srgbClr val="000000"/>
                </a:solidFill>
                <a:cs typeface="B Nazanin" panose="00000400000000000000" pitchFamily="2" charset="-78"/>
              </a:rPr>
              <a:t>Nazanin</a:t>
            </a:r>
            <a:r>
              <a:rPr lang="fa-IR" sz="2000" dirty="0">
                <a:solidFill>
                  <a:srgbClr val="000000"/>
                </a:solidFill>
                <a:cs typeface="B Nazanin" panose="00000400000000000000" pitchFamily="2" charset="-78"/>
              </a:rPr>
              <a:t> </a:t>
            </a:r>
            <a:r>
              <a:rPr lang="fa-IR" sz="2000" dirty="0" smtClean="0">
                <a:solidFill>
                  <a:srgbClr val="000000"/>
                </a:solidFill>
                <a:cs typeface="B Nazanin" panose="00000400000000000000" pitchFamily="2" charset="-78"/>
              </a:rPr>
              <a:t>یا </a:t>
            </a:r>
            <a:r>
              <a:rPr lang="en-US" sz="2000" dirty="0">
                <a:cs typeface="B Nazanin" panose="00000400000000000000" pitchFamily="2" charset="-78"/>
              </a:rPr>
              <a:t>Times New Roman</a:t>
            </a:r>
            <a:r>
              <a:rPr lang="fa-IR" sz="2000" dirty="0">
                <a:cs typeface="B Nazanin" panose="00000400000000000000" pitchFamily="2" charset="-78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cs typeface="B Nazanin" panose="00000400000000000000" pitchFamily="2" charset="-78"/>
              </a:rPr>
              <a:t>pt</a:t>
            </a:r>
            <a:r>
              <a:rPr lang="en-US" sz="2000" dirty="0" smtClean="0">
                <a:solidFill>
                  <a:srgbClr val="000000"/>
                </a:solidFill>
                <a:cs typeface="B Nazanin" panose="00000400000000000000" pitchFamily="2" charset="-78"/>
              </a:rPr>
              <a:t> </a:t>
            </a:r>
            <a:r>
              <a:rPr lang="fa-IR" sz="2000" dirty="0" smtClean="0">
                <a:solidFill>
                  <a:srgbClr val="000000"/>
                </a:solidFill>
                <a:cs typeface="B Nazanin" panose="00000400000000000000" pitchFamily="2" charset="-78"/>
              </a:rPr>
              <a:t> 24)</a:t>
            </a:r>
            <a:endParaRPr lang="en-US" sz="2000" dirty="0">
              <a:cs typeface="B Nazanin" panose="000004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37877" y="31448661"/>
            <a:ext cx="1069805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spcAft>
                <a:spcPts val="0"/>
              </a:spcAft>
            </a:pPr>
            <a:r>
              <a:rPr lang="fa-IR" sz="2400" dirty="0"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(1) </a:t>
            </a:r>
            <a:r>
              <a:rPr lang="ar-SA" sz="2400" dirty="0"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جليلي، س. شبيه سازي­هاي رايانه­اي، ويرايش دوم (1390)، انتشارات دانشگاه صنعتي خواجه نصيرالدين طوسي.</a:t>
            </a:r>
            <a:endParaRPr lang="en-US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(2) </a:t>
            </a:r>
            <a:r>
              <a:rPr lang="en-GB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F. </a:t>
            </a:r>
            <a:r>
              <a:rPr lang="en-GB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Khorrami</a:t>
            </a:r>
            <a:r>
              <a:rPr lang="en-GB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M. H. </a:t>
            </a:r>
            <a:r>
              <a:rPr lang="en-GB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Kowsari</a:t>
            </a:r>
            <a:r>
              <a:rPr lang="en-GB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GB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J. Chem. Phys.</a:t>
            </a:r>
            <a:r>
              <a:rPr lang="en-GB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156, 214706 (</a:t>
            </a:r>
            <a:r>
              <a:rPr lang="en-GB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r>
              <a:rPr lang="en-GB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GB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(3) M. </a:t>
            </a:r>
            <a:r>
              <a:rPr lang="en-GB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Hassanpour</a:t>
            </a:r>
            <a:r>
              <a:rPr lang="en-GB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S. M. </a:t>
            </a:r>
            <a:r>
              <a:rPr lang="en-GB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Torabi</a:t>
            </a:r>
            <a:r>
              <a:rPr lang="en-GB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D. </a:t>
            </a:r>
            <a:r>
              <a:rPr lang="en-GB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Afshar</a:t>
            </a:r>
            <a:r>
              <a:rPr lang="en-GB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M. H. </a:t>
            </a:r>
            <a:r>
              <a:rPr lang="en-GB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Kowsari</a:t>
            </a:r>
            <a:r>
              <a:rPr lang="en-GB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A. A. </a:t>
            </a:r>
            <a:r>
              <a:rPr lang="en-GB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Meratan</a:t>
            </a:r>
            <a:r>
              <a:rPr lang="en-GB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N. </a:t>
            </a:r>
            <a:r>
              <a:rPr lang="en-GB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Nikfarjam</a:t>
            </a:r>
            <a:r>
              <a:rPr lang="en-GB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GB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ACS Appl. Bio Mater.</a:t>
            </a:r>
            <a:r>
              <a:rPr lang="en-GB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7, 1558-1568 (</a:t>
            </a:r>
            <a:r>
              <a:rPr lang="en-GB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2024</a:t>
            </a:r>
            <a:r>
              <a:rPr lang="en-GB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en-US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GB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(4) S. </a:t>
            </a:r>
            <a:r>
              <a:rPr lang="en-GB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Alavi</a:t>
            </a:r>
            <a:r>
              <a:rPr lang="en-GB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GB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Molecular Simulations: Fundamentals and Practice</a:t>
            </a:r>
            <a:r>
              <a:rPr lang="en-GB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(2020) </a:t>
            </a:r>
            <a:r>
              <a:rPr lang="en-GB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Wiley-VCH</a:t>
            </a:r>
            <a:r>
              <a:rPr lang="en-GB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Weinheim</a:t>
            </a:r>
            <a:r>
              <a:rPr lang="en-GB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Germany</a:t>
            </a:r>
            <a:r>
              <a:rPr lang="en-GB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GB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(5) </a:t>
            </a:r>
            <a:r>
              <a:rPr lang="en-GB" sz="2400" dirty="0">
                <a:solidFill>
                  <a:srgbClr val="31313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J. A. </a:t>
            </a:r>
            <a:r>
              <a:rPr lang="en-GB" sz="2400" dirty="0" err="1">
                <a:solidFill>
                  <a:srgbClr val="31313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Ripmeester</a:t>
            </a:r>
            <a:r>
              <a:rPr lang="en-GB" sz="2400" dirty="0">
                <a:solidFill>
                  <a:srgbClr val="31313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GB" sz="2400" dirty="0">
                <a:solidFill>
                  <a:srgbClr val="31313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S. </a:t>
            </a:r>
            <a:r>
              <a:rPr lang="en-GB" sz="2400" dirty="0" err="1">
                <a:solidFill>
                  <a:srgbClr val="31313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Alavi</a:t>
            </a:r>
            <a:r>
              <a:rPr lang="en-GB" sz="2400" dirty="0">
                <a:solidFill>
                  <a:srgbClr val="31313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(Eds.); </a:t>
            </a:r>
            <a:r>
              <a:rPr lang="en-GB" sz="2400" i="1" dirty="0" err="1">
                <a:solidFill>
                  <a:srgbClr val="1C1D1E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Clathrate</a:t>
            </a:r>
            <a:r>
              <a:rPr lang="en-GB" sz="2400" i="1" dirty="0">
                <a:solidFill>
                  <a:srgbClr val="1C1D1E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Hydrates</a:t>
            </a:r>
            <a:r>
              <a:rPr lang="en-GB" sz="2400" i="1" dirty="0">
                <a:solidFill>
                  <a:srgbClr val="1C1D1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Molecular Science and Characterization</a:t>
            </a:r>
            <a:r>
              <a:rPr lang="en-GB" sz="2400" dirty="0">
                <a:solidFill>
                  <a:srgbClr val="1C1D1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(2022) </a:t>
            </a:r>
            <a:r>
              <a:rPr lang="en-GB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Wiley-VCH, </a:t>
            </a:r>
            <a:r>
              <a:rPr lang="en-GB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Weinheim</a:t>
            </a:r>
            <a:r>
              <a:rPr lang="en-GB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Germany.</a:t>
            </a:r>
            <a:endParaRPr lang="en-US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823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oryboard Layout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پوستر اصلی" id="{95EF4829-6A4C-46FB-904B-52558E580DDE}" vid="{D8E43663-2382-4AE8-8F7B-34DB7721C17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1329</TotalTime>
  <Words>323</Words>
  <Application>Microsoft Office PowerPoint</Application>
  <PresentationFormat>Custom</PresentationFormat>
  <Paragraphs>26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SimSun</vt:lpstr>
      <vt:lpstr>Arial</vt:lpstr>
      <vt:lpstr>B Mitra</vt:lpstr>
      <vt:lpstr>B Nazanin</vt:lpstr>
      <vt:lpstr>Calibri</vt:lpstr>
      <vt:lpstr>Calibri Light</vt:lpstr>
      <vt:lpstr>Times New Roman</vt:lpstr>
      <vt:lpstr>Storyboard Layouts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IASBS</dc:creator>
  <cp:lastModifiedBy>PASARGAD</cp:lastModifiedBy>
  <cp:revision>152</cp:revision>
  <cp:lastPrinted>2023-06-14T08:00:53Z</cp:lastPrinted>
  <dcterms:created xsi:type="dcterms:W3CDTF">2022-06-11T07:37:09Z</dcterms:created>
  <dcterms:modified xsi:type="dcterms:W3CDTF">2025-05-07T13:18:10Z</dcterms:modified>
</cp:coreProperties>
</file>